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59DA86-09B8-CD00-3940-866F086266AC}" v="3" dt="2021-07-29T03:50:38.906"/>
    <p1510:client id="{27712C93-B208-3D4F-FCCF-D0E7CF86492B}" v="40" dt="2021-07-29T03:48:57.746"/>
    <p1510:client id="{E0E009DB-F2A8-83FE-12B8-E471020DC3F5}" v="76" dt="2021-07-29T02:12:59.988"/>
    <p1510:client id="{E6761B19-7F66-43C3-B78E-681AE9A15174}" v="444" dt="2021-07-29T03:46:57.336"/>
    <p1510:client id="{EE96C89E-49B2-89C4-CBED-C36DA4268E69}" v="129" dt="2021-07-29T03:35:03.7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uben LarrazoloPerez" userId="S::ruben.larrazoloperez@my.scitexas.edu::d63670ba-b259-496d-b97e-d2e03114ca64" providerId="AD" clId="Web-{E0E009DB-F2A8-83FE-12B8-E471020DC3F5}"/>
    <pc:docChg chg="modSld">
      <pc:chgData name="Ruben LarrazoloPerez" userId="S::ruben.larrazoloperez@my.scitexas.edu::d63670ba-b259-496d-b97e-d2e03114ca64" providerId="AD" clId="Web-{E0E009DB-F2A8-83FE-12B8-E471020DC3F5}" dt="2021-07-29T02:12:59.988" v="39" actId="1076"/>
      <pc:docMkLst>
        <pc:docMk/>
      </pc:docMkLst>
      <pc:sldChg chg="modSp">
        <pc:chgData name="Ruben LarrazoloPerez" userId="S::ruben.larrazoloperez@my.scitexas.edu::d63670ba-b259-496d-b97e-d2e03114ca64" providerId="AD" clId="Web-{E0E009DB-F2A8-83FE-12B8-E471020DC3F5}" dt="2021-07-29T02:12:59.988" v="39" actId="1076"/>
        <pc:sldMkLst>
          <pc:docMk/>
          <pc:sldMk cId="109857222" sldId="256"/>
        </pc:sldMkLst>
        <pc:spChg chg="mod">
          <ac:chgData name="Ruben LarrazoloPerez" userId="S::ruben.larrazoloperez@my.scitexas.edu::d63670ba-b259-496d-b97e-d2e03114ca64" providerId="AD" clId="Web-{E0E009DB-F2A8-83FE-12B8-E471020DC3F5}" dt="2021-07-29T02:11:39.347" v="29" actId="14100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Ruben LarrazoloPerez" userId="S::ruben.larrazoloperez@my.scitexas.edu::d63670ba-b259-496d-b97e-d2e03114ca64" providerId="AD" clId="Web-{E0E009DB-F2A8-83FE-12B8-E471020DC3F5}" dt="2021-07-29T02:12:59.988" v="39" actId="1076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Ruben LarrazoloPerez" userId="S::ruben.larrazoloperez@my.scitexas.edu::d63670ba-b259-496d-b97e-d2e03114ca64" providerId="AD" clId="Web-{E6761B19-7F66-43C3-B78E-681AE9A15174}"/>
    <pc:docChg chg="addSld delSld modSld sldOrd addMainMaster delMainMaster modMainMaster">
      <pc:chgData name="Ruben LarrazoloPerez" userId="S::ruben.larrazoloperez@my.scitexas.edu::d63670ba-b259-496d-b97e-d2e03114ca64" providerId="AD" clId="Web-{E6761B19-7F66-43C3-B78E-681AE9A15174}" dt="2021-07-29T03:46:57.070" v="266"/>
      <pc:docMkLst>
        <pc:docMk/>
      </pc:docMkLst>
      <pc:sldChg chg="addSp delSp modSp mod setBg modClrScheme chgLayout">
        <pc:chgData name="Ruben LarrazoloPerez" userId="S::ruben.larrazoloperez@my.scitexas.edu::d63670ba-b259-496d-b97e-d2e03114ca64" providerId="AD" clId="Web-{E6761B19-7F66-43C3-B78E-681AE9A15174}" dt="2021-07-29T01:17:50.393" v="17"/>
        <pc:sldMkLst>
          <pc:docMk/>
          <pc:sldMk cId="109857222" sldId="256"/>
        </pc:sldMkLst>
        <pc:spChg chg="mod">
          <ac:chgData name="Ruben LarrazoloPerez" userId="S::ruben.larrazoloperez@my.scitexas.edu::d63670ba-b259-496d-b97e-d2e03114ca64" providerId="AD" clId="Web-{E6761B19-7F66-43C3-B78E-681AE9A15174}" dt="2021-07-29T01:13:56.617" v="14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Ruben LarrazoloPerez" userId="S::ruben.larrazoloperez@my.scitexas.edu::d63670ba-b259-496d-b97e-d2e03114ca64" providerId="AD" clId="Web-{E6761B19-7F66-43C3-B78E-681AE9A15174}" dt="2021-07-29T01:13:56.617" v="14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Ruben LarrazoloPerez" userId="S::ruben.larrazoloperez@my.scitexas.edu::d63670ba-b259-496d-b97e-d2e03114ca64" providerId="AD" clId="Web-{E6761B19-7F66-43C3-B78E-681AE9A15174}" dt="2021-07-29T01:13:56.617" v="14"/>
          <ac:spMkLst>
            <pc:docMk/>
            <pc:sldMk cId="109857222" sldId="256"/>
            <ac:spMk id="9" creationId="{E20BB609-EF92-42DB-836C-0699A590B5CF}"/>
          </ac:spMkLst>
        </pc:spChg>
        <pc:spChg chg="add del">
          <ac:chgData name="Ruben LarrazoloPerez" userId="S::ruben.larrazoloperez@my.scitexas.edu::d63670ba-b259-496d-b97e-d2e03114ca64" providerId="AD" clId="Web-{E6761B19-7F66-43C3-B78E-681AE9A15174}" dt="2021-07-29T01:13:56.617" v="14"/>
          <ac:spMkLst>
            <pc:docMk/>
            <pc:sldMk cId="109857222" sldId="256"/>
            <ac:spMk id="11" creationId="{4D71E64B-9F70-4956-A351-D707CAB0AF3A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1:13:56.617" v="14"/>
          <ac:spMkLst>
            <pc:docMk/>
            <pc:sldMk cId="109857222" sldId="256"/>
            <ac:spMk id="13" creationId="{9B37791B-B040-4694-BFDC-8DD132D86E8E}"/>
          </ac:spMkLst>
        </pc:spChg>
        <pc:spChg chg="add del">
          <ac:chgData name="Ruben LarrazoloPerez" userId="S::ruben.larrazoloperez@my.scitexas.edu::d63670ba-b259-496d-b97e-d2e03114ca64" providerId="AD" clId="Web-{E6761B19-7F66-43C3-B78E-681AE9A15174}" dt="2021-07-29T01:13:56.554" v="13"/>
          <ac:spMkLst>
            <pc:docMk/>
            <pc:sldMk cId="109857222" sldId="256"/>
            <ac:spMk id="16" creationId="{BA6285CA-6AFA-4F27-AFB5-1B32CDE09B1A}"/>
          </ac:spMkLst>
        </pc:spChg>
        <pc:spChg chg="add del">
          <ac:chgData name="Ruben LarrazoloPerez" userId="S::ruben.larrazoloperez@my.scitexas.edu::d63670ba-b259-496d-b97e-d2e03114ca64" providerId="AD" clId="Web-{E6761B19-7F66-43C3-B78E-681AE9A15174}" dt="2021-07-29T01:13:56.554" v="13"/>
          <ac:spMkLst>
            <pc:docMk/>
            <pc:sldMk cId="109857222" sldId="256"/>
            <ac:spMk id="18" creationId="{AF152BFE-7BA8-4007-AD9C-F4DC95E437EE}"/>
          </ac:spMkLst>
        </pc:spChg>
        <pc:spChg chg="add del">
          <ac:chgData name="Ruben LarrazoloPerez" userId="S::ruben.larrazoloperez@my.scitexas.edu::d63670ba-b259-496d-b97e-d2e03114ca64" providerId="AD" clId="Web-{E6761B19-7F66-43C3-B78E-681AE9A15174}" dt="2021-07-29T01:13:56.554" v="13"/>
          <ac:spMkLst>
            <pc:docMk/>
            <pc:sldMk cId="109857222" sldId="256"/>
            <ac:spMk id="20" creationId="{7BCC6446-8462-4A63-9B6F-8F57EC40F648}"/>
          </ac:spMkLst>
        </pc:spChg>
        <pc:spChg chg="add del">
          <ac:chgData name="Ruben LarrazoloPerez" userId="S::ruben.larrazoloperez@my.scitexas.edu::d63670ba-b259-496d-b97e-d2e03114ca64" providerId="AD" clId="Web-{E6761B19-7F66-43C3-B78E-681AE9A15174}" dt="2021-07-29T01:13:56.554" v="13"/>
          <ac:spMkLst>
            <pc:docMk/>
            <pc:sldMk cId="109857222" sldId="256"/>
            <ac:spMk id="22" creationId="{B6DE7CCF-F894-44DD-9FA3-8BD0D5CE25AD}"/>
          </ac:spMkLst>
        </pc:spChg>
        <pc:grpChg chg="add">
          <ac:chgData name="Ruben LarrazoloPerez" userId="S::ruben.larrazoloperez@my.scitexas.edu::d63670ba-b259-496d-b97e-d2e03114ca64" providerId="AD" clId="Web-{E6761B19-7F66-43C3-B78E-681AE9A15174}" dt="2021-07-29T01:13:56.617" v="14"/>
          <ac:grpSpMkLst>
            <pc:docMk/>
            <pc:sldMk cId="109857222" sldId="256"/>
            <ac:grpSpMk id="14" creationId="{4252769E-B9F0-4068-A645-5BBEF16E9C28}"/>
          </ac:grpSpMkLst>
        </pc:grpChg>
        <pc:grpChg chg="add del">
          <ac:chgData name="Ruben LarrazoloPerez" userId="S::ruben.larrazoloperez@my.scitexas.edu::d63670ba-b259-496d-b97e-d2e03114ca64" providerId="AD" clId="Web-{E6761B19-7F66-43C3-B78E-681AE9A15174}" dt="2021-07-29T01:13:56.554" v="13"/>
          <ac:grpSpMkLst>
            <pc:docMk/>
            <pc:sldMk cId="109857222" sldId="256"/>
            <ac:grpSpMk id="24" creationId="{8118ECEF-CA6A-4CB6-BCA5-59B2DB40C4AB}"/>
          </ac:grpSpMkLst>
        </pc:grpChg>
        <pc:picChg chg="add mod ord">
          <ac:chgData name="Ruben LarrazoloPerez" userId="S::ruben.larrazoloperez@my.scitexas.edu::d63670ba-b259-496d-b97e-d2e03114ca64" providerId="AD" clId="Web-{E6761B19-7F66-43C3-B78E-681AE9A15174}" dt="2021-07-29T01:13:56.617" v="14"/>
          <ac:picMkLst>
            <pc:docMk/>
            <pc:sldMk cId="109857222" sldId="256"/>
            <ac:picMk id="4" creationId="{22DED000-AADC-41FD-8C2F-3AC5E51C4109}"/>
          </ac:picMkLst>
        </pc:picChg>
      </pc:sldChg>
      <pc:sldChg chg="addSp modSp new mod setBg">
        <pc:chgData name="Ruben LarrazoloPerez" userId="S::ruben.larrazoloperez@my.scitexas.edu::d63670ba-b259-496d-b97e-d2e03114ca64" providerId="AD" clId="Web-{E6761B19-7F66-43C3-B78E-681AE9A15174}" dt="2021-07-29T03:25:04.681" v="27"/>
        <pc:sldMkLst>
          <pc:docMk/>
          <pc:sldMk cId="394632209" sldId="257"/>
        </pc:sldMkLst>
        <pc:spChg chg="add">
          <ac:chgData name="Ruben LarrazoloPerez" userId="S::ruben.larrazoloperez@my.scitexas.edu::d63670ba-b259-496d-b97e-d2e03114ca64" providerId="AD" clId="Web-{E6761B19-7F66-43C3-B78E-681AE9A15174}" dt="2021-07-29T03:25:04.681" v="27"/>
          <ac:spMkLst>
            <pc:docMk/>
            <pc:sldMk cId="394632209" sldId="257"/>
            <ac:spMk id="7" creationId="{9B37791B-B040-4694-BFDC-8DD132D86E8E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25:04.681" v="27"/>
          <ac:spMkLst>
            <pc:docMk/>
            <pc:sldMk cId="394632209" sldId="257"/>
            <ac:spMk id="9" creationId="{3233E20F-E4BD-4A57-891E-213F818C4E1C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25:04.681" v="27"/>
          <ac:spMkLst>
            <pc:docMk/>
            <pc:sldMk cId="394632209" sldId="257"/>
            <ac:spMk id="11" creationId="{7C5B3933-E1FD-4A72-AFB7-D9D0AD987568}"/>
          </ac:spMkLst>
        </pc:spChg>
        <pc:picChg chg="add mod">
          <ac:chgData name="Ruben LarrazoloPerez" userId="S::ruben.larrazoloperez@my.scitexas.edu::d63670ba-b259-496d-b97e-d2e03114ca64" providerId="AD" clId="Web-{E6761B19-7F66-43C3-B78E-681AE9A15174}" dt="2021-07-29T03:25:04.681" v="27"/>
          <ac:picMkLst>
            <pc:docMk/>
            <pc:sldMk cId="394632209" sldId="257"/>
            <ac:picMk id="2" creationId="{AA815530-6951-41B2-A5CF-04AAEE20D9D7}"/>
          </ac:picMkLst>
        </pc:picChg>
      </pc:sldChg>
      <pc:sldChg chg="addSp delSp modSp new del mod">
        <pc:chgData name="Ruben LarrazoloPerez" userId="S::ruben.larrazoloperez@my.scitexas.edu::d63670ba-b259-496d-b97e-d2e03114ca64" providerId="AD" clId="Web-{E6761B19-7F66-43C3-B78E-681AE9A15174}" dt="2021-07-29T03:24:30.993" v="23"/>
        <pc:sldMkLst>
          <pc:docMk/>
          <pc:sldMk cId="2733758840" sldId="257"/>
        </pc:sldMkLst>
        <pc:spChg chg="add del">
          <ac:chgData name="Ruben LarrazoloPerez" userId="S::ruben.larrazoloperez@my.scitexas.edu::d63670ba-b259-496d-b97e-d2e03114ca64" providerId="AD" clId="Web-{E6761B19-7F66-43C3-B78E-681AE9A15174}" dt="2021-07-29T03:24:17.742" v="20"/>
          <ac:spMkLst>
            <pc:docMk/>
            <pc:sldMk cId="2733758840" sldId="257"/>
            <ac:spMk id="4" creationId="{D1FCE4F4-E977-4835-BB2A-1763724EEB4A}"/>
          </ac:spMkLst>
        </pc:spChg>
        <pc:graphicFrameChg chg="add del mod ord modGraphic">
          <ac:chgData name="Ruben LarrazoloPerez" userId="S::ruben.larrazoloperez@my.scitexas.edu::d63670ba-b259-496d-b97e-d2e03114ca64" providerId="AD" clId="Web-{E6761B19-7F66-43C3-B78E-681AE9A15174}" dt="2021-07-29T03:23:50.476" v="19"/>
          <ac:graphicFrameMkLst>
            <pc:docMk/>
            <pc:sldMk cId="2733758840" sldId="257"/>
            <ac:graphicFrameMk id="7" creationId="{B5FC14CB-15AF-47BA-9960-CE7DDF10D61E}"/>
          </ac:graphicFrameMkLst>
        </pc:graphicFrameChg>
        <pc:picChg chg="add mod ord">
          <ac:chgData name="Ruben LarrazoloPerez" userId="S::ruben.larrazoloperez@my.scitexas.edu::d63670ba-b259-496d-b97e-d2e03114ca64" providerId="AD" clId="Web-{E6761B19-7F66-43C3-B78E-681AE9A15174}" dt="2021-07-29T03:24:27.571" v="22" actId="1076"/>
          <ac:picMkLst>
            <pc:docMk/>
            <pc:sldMk cId="2733758840" sldId="257"/>
            <ac:picMk id="14" creationId="{5833CF5E-855E-45A6-B7C2-3C925C3CC772}"/>
          </ac:picMkLst>
        </pc:picChg>
      </pc:sldChg>
      <pc:sldChg chg="new del mod">
        <pc:chgData name="Ruben LarrazoloPerez" userId="S::ruben.larrazoloperez@my.scitexas.edu::d63670ba-b259-496d-b97e-d2e03114ca64" providerId="AD" clId="Web-{E6761B19-7F66-43C3-B78E-681AE9A15174}" dt="2021-07-29T03:24:35.727" v="24"/>
        <pc:sldMkLst>
          <pc:docMk/>
          <pc:sldMk cId="1364065565" sldId="258"/>
        </pc:sldMkLst>
      </pc:sldChg>
      <pc:sldChg chg="addSp delSp modSp mod setBg">
        <pc:chgData name="Ruben LarrazoloPerez" userId="S::ruben.larrazoloperez@my.scitexas.edu::d63670ba-b259-496d-b97e-d2e03114ca64" providerId="AD" clId="Web-{E6761B19-7F66-43C3-B78E-681AE9A15174}" dt="2021-07-29T03:32:28.566" v="60" actId="1076"/>
        <pc:sldMkLst>
          <pc:docMk/>
          <pc:sldMk cId="3481572057" sldId="258"/>
        </pc:sldMkLst>
        <pc:spChg chg="add mod">
          <ac:chgData name="Ruben LarrazoloPerez" userId="S::ruben.larrazoloperez@my.scitexas.edu::d63670ba-b259-496d-b97e-d2e03114ca64" providerId="AD" clId="Web-{E6761B19-7F66-43C3-B78E-681AE9A15174}" dt="2021-07-29T03:32:28.566" v="60" actId="1076"/>
          <ac:spMkLst>
            <pc:docMk/>
            <pc:sldMk cId="3481572057" sldId="258"/>
            <ac:spMk id="3" creationId="{75253F9D-4DA9-4B1B-ABED-225A181625FD}"/>
          </ac:spMkLst>
        </pc:spChg>
        <pc:spChg chg="add del mod">
          <ac:chgData name="Ruben LarrazoloPerez" userId="S::ruben.larrazoloperez@my.scitexas.edu::d63670ba-b259-496d-b97e-d2e03114ca64" providerId="AD" clId="Web-{E6761B19-7F66-43C3-B78E-681AE9A15174}" dt="2021-07-29T03:32:03.347" v="58"/>
          <ac:spMkLst>
            <pc:docMk/>
            <pc:sldMk cId="3481572057" sldId="258"/>
            <ac:spMk id="4" creationId="{26CF1CA8-1CA2-4813-ABB2-C1D83C5919E1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31:25.486" v="38"/>
          <ac:spMkLst>
            <pc:docMk/>
            <pc:sldMk cId="3481572057" sldId="258"/>
            <ac:spMk id="8" creationId="{B95B9BA8-1D69-4796-85F5-B6D0BD52354B}"/>
          </ac:spMkLst>
        </pc:spChg>
        <pc:grpChg chg="add">
          <ac:chgData name="Ruben LarrazoloPerez" userId="S::ruben.larrazoloperez@my.scitexas.edu::d63670ba-b259-496d-b97e-d2e03114ca64" providerId="AD" clId="Web-{E6761B19-7F66-43C3-B78E-681AE9A15174}" dt="2021-07-29T03:31:25.486" v="38"/>
          <ac:grpSpMkLst>
            <pc:docMk/>
            <pc:sldMk cId="3481572057" sldId="258"/>
            <ac:grpSpMk id="10" creationId="{EE5D87AC-5CCC-4E1F-8B25-D3A6053029C8}"/>
          </ac:grpSpMkLst>
        </pc:grpChg>
        <pc:picChg chg="add mod">
          <ac:chgData name="Ruben LarrazoloPerez" userId="S::ruben.larrazoloperez@my.scitexas.edu::d63670ba-b259-496d-b97e-d2e03114ca64" providerId="AD" clId="Web-{E6761B19-7F66-43C3-B78E-681AE9A15174}" dt="2021-07-29T03:31:25.486" v="38"/>
          <ac:picMkLst>
            <pc:docMk/>
            <pc:sldMk cId="3481572057" sldId="258"/>
            <ac:picMk id="2" creationId="{8E358531-116C-42CB-9242-F0511BE34702}"/>
          </ac:picMkLst>
        </pc:picChg>
      </pc:sldChg>
      <pc:sldChg chg="new">
        <pc:chgData name="Ruben LarrazoloPerez" userId="S::ruben.larrazoloperez@my.scitexas.edu::d63670ba-b259-496d-b97e-d2e03114ca64" providerId="AD" clId="Web-{E6761B19-7F66-43C3-B78E-681AE9A15174}" dt="2021-07-29T03:32:53.520" v="61"/>
        <pc:sldMkLst>
          <pc:docMk/>
          <pc:sldMk cId="2654552266" sldId="259"/>
        </pc:sldMkLst>
      </pc:sldChg>
      <pc:sldChg chg="addSp delSp modSp new del mod ord setBg">
        <pc:chgData name="Ruben LarrazoloPerez" userId="S::ruben.larrazoloperez@my.scitexas.edu::d63670ba-b259-496d-b97e-d2e03114ca64" providerId="AD" clId="Web-{E6761B19-7F66-43C3-B78E-681AE9A15174}" dt="2021-07-29T03:36:58.244" v="77"/>
        <pc:sldMkLst>
          <pc:docMk/>
          <pc:sldMk cId="1532701219" sldId="260"/>
        </pc:sldMkLst>
        <pc:spChg chg="add">
          <ac:chgData name="Ruben LarrazoloPerez" userId="S::ruben.larrazoloperez@my.scitexas.edu::d63670ba-b259-496d-b97e-d2e03114ca64" providerId="AD" clId="Web-{E6761B19-7F66-43C3-B78E-681AE9A15174}" dt="2021-07-29T03:36:06.821" v="72"/>
          <ac:spMkLst>
            <pc:docMk/>
            <pc:sldMk cId="1532701219" sldId="260"/>
            <ac:spMk id="4" creationId="{9B37791B-B040-4694-BFDC-8DD132D86E8E}"/>
          </ac:spMkLst>
        </pc:spChg>
        <pc:spChg chg="add del">
          <ac:chgData name="Ruben LarrazoloPerez" userId="S::ruben.larrazoloperez@my.scitexas.edu::d63670ba-b259-496d-b97e-d2e03114ca64" providerId="AD" clId="Web-{E6761B19-7F66-43C3-B78E-681AE9A15174}" dt="2021-07-29T03:36:06.805" v="71"/>
          <ac:spMkLst>
            <pc:docMk/>
            <pc:sldMk cId="1532701219" sldId="260"/>
            <ac:spMk id="7" creationId="{80BB07B4-8756-4AE5-A848-6EA4FA2EDC1F}"/>
          </ac:spMkLst>
        </pc:spChg>
        <pc:spChg chg="mod">
          <ac:chgData name="Ruben LarrazoloPerez" userId="S::ruben.larrazoloperez@my.scitexas.edu::d63670ba-b259-496d-b97e-d2e03114ca64" providerId="AD" clId="Web-{E6761B19-7F66-43C3-B78E-681AE9A15174}" dt="2021-07-29T03:36:40.571" v="75" actId="1076"/>
          <ac:spMkLst>
            <pc:docMk/>
            <pc:sldMk cId="1532701219" sldId="260"/>
            <ac:spMk id="10" creationId="{937D94AD-9CD7-4F7F-B13A-399B37840660}"/>
          </ac:spMkLst>
        </pc:spChg>
        <pc:spChg chg="mod">
          <ac:chgData name="Ruben LarrazoloPerez" userId="S::ruben.larrazoloperez@my.scitexas.edu::d63670ba-b259-496d-b97e-d2e03114ca64" providerId="AD" clId="Web-{E6761B19-7F66-43C3-B78E-681AE9A15174}" dt="2021-07-29T03:36:31.556" v="74" actId="1076"/>
          <ac:spMkLst>
            <pc:docMk/>
            <pc:sldMk cId="1532701219" sldId="260"/>
            <ac:spMk id="11" creationId="{DF6D3FDC-6FDD-4615-B246-1FC651E95966}"/>
          </ac:spMkLst>
        </pc:spChg>
        <pc:grpChg chg="add">
          <ac:chgData name="Ruben LarrazoloPerez" userId="S::ruben.larrazoloperez@my.scitexas.edu::d63670ba-b259-496d-b97e-d2e03114ca64" providerId="AD" clId="Web-{E6761B19-7F66-43C3-B78E-681AE9A15174}" dt="2021-07-29T03:36:06.821" v="72"/>
          <ac:grpSpMkLst>
            <pc:docMk/>
            <pc:sldMk cId="1532701219" sldId="260"/>
            <ac:grpSpMk id="5" creationId="{564DEED3-BC52-4F15-8426-D33275CB0111}"/>
          </ac:grpSpMkLst>
        </pc:grpChg>
        <pc:grpChg chg="add del">
          <ac:chgData name="Ruben LarrazoloPerez" userId="S::ruben.larrazoloperez@my.scitexas.edu::d63670ba-b259-496d-b97e-d2e03114ca64" providerId="AD" clId="Web-{E6761B19-7F66-43C3-B78E-681AE9A15174}" dt="2021-07-29T03:36:06.805" v="71"/>
          <ac:grpSpMkLst>
            <pc:docMk/>
            <pc:sldMk cId="1532701219" sldId="260"/>
            <ac:grpSpMk id="9" creationId="{86986DFA-4110-44F9-862D-8DABE7D6DFB3}"/>
          </ac:grpSpMkLst>
        </pc:grpChg>
        <pc:picChg chg="add mod">
          <ac:chgData name="Ruben LarrazoloPerez" userId="S::ruben.larrazoloperez@my.scitexas.edu::d63670ba-b259-496d-b97e-d2e03114ca64" providerId="AD" clId="Web-{E6761B19-7F66-43C3-B78E-681AE9A15174}" dt="2021-07-29T03:36:54.072" v="76" actId="14100"/>
          <ac:picMkLst>
            <pc:docMk/>
            <pc:sldMk cId="1532701219" sldId="260"/>
            <ac:picMk id="2" creationId="{AA273C3E-34BF-4117-BD33-CFF190A0BAE3}"/>
          </ac:picMkLst>
        </pc:picChg>
      </pc:sldChg>
      <pc:sldChg chg="addSp modSp new ord">
        <pc:chgData name="Ruben LarrazoloPerez" userId="S::ruben.larrazoloperez@my.scitexas.edu::d63670ba-b259-496d-b97e-d2e03114ca64" providerId="AD" clId="Web-{E6761B19-7F66-43C3-B78E-681AE9A15174}" dt="2021-07-29T03:37:41.698" v="85" actId="1076"/>
        <pc:sldMkLst>
          <pc:docMk/>
          <pc:sldMk cId="1767877576" sldId="260"/>
        </pc:sldMkLst>
        <pc:picChg chg="add mod">
          <ac:chgData name="Ruben LarrazoloPerez" userId="S::ruben.larrazoloperez@my.scitexas.edu::d63670ba-b259-496d-b97e-d2e03114ca64" providerId="AD" clId="Web-{E6761B19-7F66-43C3-B78E-681AE9A15174}" dt="2021-07-29T03:37:41.698" v="85" actId="1076"/>
          <ac:picMkLst>
            <pc:docMk/>
            <pc:sldMk cId="1767877576" sldId="260"/>
            <ac:picMk id="2" creationId="{12078544-0786-4150-83BD-9EDF64E84448}"/>
          </ac:picMkLst>
        </pc:picChg>
      </pc:sldChg>
      <pc:sldChg chg="addSp delSp modSp new mod ord setBg">
        <pc:chgData name="Ruben LarrazoloPerez" userId="S::ruben.larrazoloperez@my.scitexas.edu::d63670ba-b259-496d-b97e-d2e03114ca64" providerId="AD" clId="Web-{E6761B19-7F66-43C3-B78E-681AE9A15174}" dt="2021-07-29T03:41:57.501" v="175"/>
        <pc:sldMkLst>
          <pc:docMk/>
          <pc:sldMk cId="2161165231" sldId="261"/>
        </pc:sldMkLst>
        <pc:spChg chg="mod">
          <ac:chgData name="Ruben LarrazoloPerez" userId="S::ruben.larrazoloperez@my.scitexas.edu::d63670ba-b259-496d-b97e-d2e03114ca64" providerId="AD" clId="Web-{E6761B19-7F66-43C3-B78E-681AE9A15174}" dt="2021-07-29T03:41:37.954" v="174" actId="20577"/>
          <ac:spMkLst>
            <pc:docMk/>
            <pc:sldMk cId="2161165231" sldId="261"/>
            <ac:spMk id="2" creationId="{55B21CBE-54A5-4249-92D9-88030954ABCA}"/>
          </ac:spMkLst>
        </pc:spChg>
        <pc:spChg chg="del">
          <ac:chgData name="Ruben LarrazoloPerez" userId="S::ruben.larrazoloperez@my.scitexas.edu::d63670ba-b259-496d-b97e-d2e03114ca64" providerId="AD" clId="Web-{E6761B19-7F66-43C3-B78E-681AE9A15174}" dt="2021-07-29T03:39:24.389" v="126"/>
          <ac:spMkLst>
            <pc:docMk/>
            <pc:sldMk cId="2161165231" sldId="261"/>
            <ac:spMk id="3" creationId="{50794C4C-6660-4553-8B94-38493A0B03ED}"/>
          </ac:spMkLst>
        </pc:spChg>
        <pc:spChg chg="add del">
          <ac:chgData name="Ruben LarrazoloPerez" userId="S::ruben.larrazoloperez@my.scitexas.edu::d63670ba-b259-496d-b97e-d2e03114ca64" providerId="AD" clId="Web-{E6761B19-7F66-43C3-B78E-681AE9A15174}" dt="2021-07-29T03:40:15.405" v="134"/>
          <ac:spMkLst>
            <pc:docMk/>
            <pc:sldMk cId="2161165231" sldId="261"/>
            <ac:spMk id="9" creationId="{A64D5633-CE40-42EC-A102-27952F5CCCA7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40:06.233" v="133"/>
          <ac:spMkLst>
            <pc:docMk/>
            <pc:sldMk cId="2161165231" sldId="261"/>
            <ac:spMk id="12" creationId="{6B0479F5-59EA-43F3-BAFC-2606376EB662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40:06.233" v="133"/>
          <ac:spMkLst>
            <pc:docMk/>
            <pc:sldMk cId="2161165231" sldId="261"/>
            <ac:spMk id="14" creationId="{B2FBDB18-449B-4AC4-8813-45B35E1740DB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40:06.233" v="133"/>
          <ac:spMkLst>
            <pc:docMk/>
            <pc:sldMk cId="2161165231" sldId="261"/>
            <ac:spMk id="16" creationId="{6BE5DED6-1669-479D-BEF4-66046883A9A9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40:06.233" v="133"/>
          <ac:spMkLst>
            <pc:docMk/>
            <pc:sldMk cId="2161165231" sldId="261"/>
            <ac:spMk id="18" creationId="{08B47EB3-2327-4B83-885D-1A973B1035EC}"/>
          </ac:spMkLst>
        </pc:spChg>
        <pc:spChg chg="add del mod">
          <ac:chgData name="Ruben LarrazoloPerez" userId="S::ruben.larrazoloperez@my.scitexas.edu::d63670ba-b259-496d-b97e-d2e03114ca64" providerId="AD" clId="Web-{E6761B19-7F66-43C3-B78E-681AE9A15174}" dt="2021-07-29T03:40:21.187" v="136"/>
          <ac:spMkLst>
            <pc:docMk/>
            <pc:sldMk cId="2161165231" sldId="261"/>
            <ac:spMk id="19" creationId="{33A09DF5-798E-450B-BAC0-CBEC0F5FAC07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40:06.233" v="133"/>
          <ac:spMkLst>
            <pc:docMk/>
            <pc:sldMk cId="2161165231" sldId="261"/>
            <ac:spMk id="20" creationId="{28F38302-0411-4C02-A968-5BE487CB52F8}"/>
          </ac:spMkLst>
        </pc:spChg>
        <pc:spChg chg="add mod">
          <ac:chgData name="Ruben LarrazoloPerez" userId="S::ruben.larrazoloperez@my.scitexas.edu::d63670ba-b259-496d-b97e-d2e03114ca64" providerId="AD" clId="Web-{E6761B19-7F66-43C3-B78E-681AE9A15174}" dt="2021-07-29T03:40:51.984" v="139" actId="20577"/>
          <ac:spMkLst>
            <pc:docMk/>
            <pc:sldMk cId="2161165231" sldId="261"/>
            <ac:spMk id="29" creationId="{3DE646E7-14B3-448C-8DF3-26EED89F9D59}"/>
          </ac:spMkLst>
        </pc:spChg>
        <pc:spChg chg="add mod">
          <ac:chgData name="Ruben LarrazoloPerez" userId="S::ruben.larrazoloperez@my.scitexas.edu::d63670ba-b259-496d-b97e-d2e03114ca64" providerId="AD" clId="Web-{E6761B19-7F66-43C3-B78E-681AE9A15174}" dt="2021-07-29T03:41:11.797" v="168" actId="20577"/>
          <ac:spMkLst>
            <pc:docMk/>
            <pc:sldMk cId="2161165231" sldId="261"/>
            <ac:spMk id="30" creationId="{79EC0C38-3E60-49F3-8EE7-5709FD292CB5}"/>
          </ac:spMkLst>
        </pc:spChg>
        <pc:graphicFrameChg chg="add del mod ord modGraphic">
          <ac:chgData name="Ruben LarrazoloPerez" userId="S::ruben.larrazoloperez@my.scitexas.edu::d63670ba-b259-496d-b97e-d2e03114ca64" providerId="AD" clId="Web-{E6761B19-7F66-43C3-B78E-681AE9A15174}" dt="2021-07-29T03:40:19.327" v="135"/>
          <ac:graphicFrameMkLst>
            <pc:docMk/>
            <pc:sldMk cId="2161165231" sldId="261"/>
            <ac:graphicFrameMk id="6" creationId="{757BF4EE-CC4F-4F7A-9F71-8D9BB4A52E59}"/>
          </ac:graphicFrameMkLst>
        </pc:graphicFrameChg>
        <pc:graphicFrameChg chg="add del mod ord modGraphic">
          <ac:chgData name="Ruben LarrazoloPerez" userId="S::ruben.larrazoloperez@my.scitexas.edu::d63670ba-b259-496d-b97e-d2e03114ca64" providerId="AD" clId="Web-{E6761B19-7F66-43C3-B78E-681AE9A15174}" dt="2021-07-29T03:40:36.875" v="137"/>
          <ac:graphicFrameMkLst>
            <pc:docMk/>
            <pc:sldMk cId="2161165231" sldId="261"/>
            <ac:graphicFrameMk id="21" creationId="{00467BE3-04AC-4B6C-85CB-7839D09E4EFE}"/>
          </ac:graphicFrameMkLst>
        </pc:graphicFrameChg>
        <pc:picChg chg="add mod ord">
          <ac:chgData name="Ruben LarrazoloPerez" userId="S::ruben.larrazoloperez@my.scitexas.edu::d63670ba-b259-496d-b97e-d2e03114ca64" providerId="AD" clId="Web-{E6761B19-7F66-43C3-B78E-681AE9A15174}" dt="2021-07-29T03:40:06.233" v="133"/>
          <ac:picMkLst>
            <pc:docMk/>
            <pc:sldMk cId="2161165231" sldId="261"/>
            <ac:picMk id="4" creationId="{1E23E3F4-CED3-4F66-863B-C2C8A0B74280}"/>
          </ac:picMkLst>
        </pc:picChg>
        <pc:picChg chg="add mod">
          <ac:chgData name="Ruben LarrazoloPerez" userId="S::ruben.larrazoloperez@my.scitexas.edu::d63670ba-b259-496d-b97e-d2e03114ca64" providerId="AD" clId="Web-{E6761B19-7F66-43C3-B78E-681AE9A15174}" dt="2021-07-29T03:40:06.233" v="133"/>
          <ac:picMkLst>
            <pc:docMk/>
            <pc:sldMk cId="2161165231" sldId="261"/>
            <ac:picMk id="5" creationId="{869A2368-0D4D-494D-AEF5-C18DF5F402C8}"/>
          </ac:picMkLst>
        </pc:picChg>
      </pc:sldChg>
      <pc:sldChg chg="modSp add replId">
        <pc:chgData name="Ruben LarrazoloPerez" userId="S::ruben.larrazoloperez@my.scitexas.edu::d63670ba-b259-496d-b97e-d2e03114ca64" providerId="AD" clId="Web-{E6761B19-7F66-43C3-B78E-681AE9A15174}" dt="2021-07-29T03:42:56.659" v="206" actId="20577"/>
        <pc:sldMkLst>
          <pc:docMk/>
          <pc:sldMk cId="882460133" sldId="262"/>
        </pc:sldMkLst>
        <pc:spChg chg="mod">
          <ac:chgData name="Ruben LarrazoloPerez" userId="S::ruben.larrazoloperez@my.scitexas.edu::d63670ba-b259-496d-b97e-d2e03114ca64" providerId="AD" clId="Web-{E6761B19-7F66-43C3-B78E-681AE9A15174}" dt="2021-07-29T03:42:39.518" v="194" actId="20577"/>
          <ac:spMkLst>
            <pc:docMk/>
            <pc:sldMk cId="882460133" sldId="262"/>
            <ac:spMk id="2" creationId="{55B21CBE-54A5-4249-92D9-88030954ABCA}"/>
          </ac:spMkLst>
        </pc:spChg>
        <pc:spChg chg="mod">
          <ac:chgData name="Ruben LarrazoloPerez" userId="S::ruben.larrazoloperez@my.scitexas.edu::d63670ba-b259-496d-b97e-d2e03114ca64" providerId="AD" clId="Web-{E6761B19-7F66-43C3-B78E-681AE9A15174}" dt="2021-07-29T03:42:56.659" v="206" actId="20577"/>
          <ac:spMkLst>
            <pc:docMk/>
            <pc:sldMk cId="882460133" sldId="262"/>
            <ac:spMk id="30" creationId="{79EC0C38-3E60-49F3-8EE7-5709FD292CB5}"/>
          </ac:spMkLst>
        </pc:spChg>
      </pc:sldChg>
      <pc:sldChg chg="addSp modSp new">
        <pc:chgData name="Ruben LarrazoloPerez" userId="S::ruben.larrazoloperez@my.scitexas.edu::d63670ba-b259-496d-b97e-d2e03114ca64" providerId="AD" clId="Web-{E6761B19-7F66-43C3-B78E-681AE9A15174}" dt="2021-07-29T03:46:57.070" v="266"/>
        <pc:sldMkLst>
          <pc:docMk/>
          <pc:sldMk cId="639613252" sldId="263"/>
        </pc:sldMkLst>
        <pc:spChg chg="add mod">
          <ac:chgData name="Ruben LarrazoloPerez" userId="S::ruben.larrazoloperez@my.scitexas.edu::d63670ba-b259-496d-b97e-d2e03114ca64" providerId="AD" clId="Web-{E6761B19-7F66-43C3-B78E-681AE9A15174}" dt="2021-07-29T03:45:57.460" v="261" actId="1076"/>
          <ac:spMkLst>
            <pc:docMk/>
            <pc:sldMk cId="639613252" sldId="263"/>
            <ac:spMk id="2" creationId="{9D216824-61B4-4E4E-A500-5E0900175C4F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45:57.475" v="262"/>
          <ac:spMkLst>
            <pc:docMk/>
            <pc:sldMk cId="639613252" sldId="263"/>
            <ac:spMk id="4" creationId="{97B560EB-33A2-4B38-B3CE-1C8D239FD141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45:57.725" v="263"/>
          <ac:spMkLst>
            <pc:docMk/>
            <pc:sldMk cId="639613252" sldId="263"/>
            <ac:spMk id="5" creationId="{BA61D7F4-B400-47DC-95E3-A784CBCA6A58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46:55.914" v="264"/>
          <ac:spMkLst>
            <pc:docMk/>
            <pc:sldMk cId="639613252" sldId="263"/>
            <ac:spMk id="6" creationId="{3794920F-C667-4611-9393-200A1DCEEF7B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46:56.461" v="265"/>
          <ac:spMkLst>
            <pc:docMk/>
            <pc:sldMk cId="639613252" sldId="263"/>
            <ac:spMk id="7" creationId="{F4337376-9513-43F6-9480-168E3BF48ECD}"/>
          </ac:spMkLst>
        </pc:spChg>
        <pc:spChg chg="add">
          <ac:chgData name="Ruben LarrazoloPerez" userId="S::ruben.larrazoloperez@my.scitexas.edu::d63670ba-b259-496d-b97e-d2e03114ca64" providerId="AD" clId="Web-{E6761B19-7F66-43C3-B78E-681AE9A15174}" dt="2021-07-29T03:46:57.070" v="266"/>
          <ac:spMkLst>
            <pc:docMk/>
            <pc:sldMk cId="639613252" sldId="263"/>
            <ac:spMk id="8" creationId="{68111900-33E5-4548-911F-12ED3E5D7A59}"/>
          </ac:spMkLst>
        </pc:spChg>
        <pc:picChg chg="add mod">
          <ac:chgData name="Ruben LarrazoloPerez" userId="S::ruben.larrazoloperez@my.scitexas.edu::d63670ba-b259-496d-b97e-d2e03114ca64" providerId="AD" clId="Web-{E6761B19-7F66-43C3-B78E-681AE9A15174}" dt="2021-07-29T03:45:57.429" v="260" actId="1076"/>
          <ac:picMkLst>
            <pc:docMk/>
            <pc:sldMk cId="639613252" sldId="263"/>
            <ac:picMk id="3" creationId="{AA7F4E60-EE4C-4B35-8170-E7764E4E2E8F}"/>
          </ac:picMkLst>
        </pc:picChg>
      </pc:sldChg>
      <pc:sldMasterChg chg="del delSldLayout">
        <pc:chgData name="Ruben LarrazoloPerez" userId="S::ruben.larrazoloperez@my.scitexas.edu::d63670ba-b259-496d-b97e-d2e03114ca64" providerId="AD" clId="Web-{E6761B19-7F66-43C3-B78E-681AE9A15174}" dt="2021-07-29T01:07:58.591" v="0"/>
        <pc:sldMasterMkLst>
          <pc:docMk/>
          <pc:sldMasterMk cId="2460954070" sldId="2147483660"/>
        </pc:sldMasterMkLst>
        <pc:sldLayoutChg chg="del">
          <pc:chgData name="Ruben LarrazoloPerez" userId="S::ruben.larrazoloperez@my.scitexas.edu::d63670ba-b259-496d-b97e-d2e03114ca64" providerId="AD" clId="Web-{E6761B19-7F66-43C3-B78E-681AE9A15174}" dt="2021-07-29T01:07:58.591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Ruben LarrazoloPerez" userId="S::ruben.larrazoloperez@my.scitexas.edu::d63670ba-b259-496d-b97e-d2e03114ca64" providerId="AD" clId="Web-{E6761B19-7F66-43C3-B78E-681AE9A15174}" dt="2021-07-29T01:07:58.591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Ruben LarrazoloPerez" userId="S::ruben.larrazoloperez@my.scitexas.edu::d63670ba-b259-496d-b97e-d2e03114ca64" providerId="AD" clId="Web-{E6761B19-7F66-43C3-B78E-681AE9A15174}" dt="2021-07-29T01:07:58.591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Ruben LarrazoloPerez" userId="S::ruben.larrazoloperez@my.scitexas.edu::d63670ba-b259-496d-b97e-d2e03114ca64" providerId="AD" clId="Web-{E6761B19-7F66-43C3-B78E-681AE9A15174}" dt="2021-07-29T01:07:58.591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Ruben LarrazoloPerez" userId="S::ruben.larrazoloperez@my.scitexas.edu::d63670ba-b259-496d-b97e-d2e03114ca64" providerId="AD" clId="Web-{E6761B19-7F66-43C3-B78E-681AE9A15174}" dt="2021-07-29T01:07:58.591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Ruben LarrazoloPerez" userId="S::ruben.larrazoloperez@my.scitexas.edu::d63670ba-b259-496d-b97e-d2e03114ca64" providerId="AD" clId="Web-{E6761B19-7F66-43C3-B78E-681AE9A15174}" dt="2021-07-29T01:07:58.591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Ruben LarrazoloPerez" userId="S::ruben.larrazoloperez@my.scitexas.edu::d63670ba-b259-496d-b97e-d2e03114ca64" providerId="AD" clId="Web-{E6761B19-7F66-43C3-B78E-681AE9A15174}" dt="2021-07-29T01:07:58.591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Ruben LarrazoloPerez" userId="S::ruben.larrazoloperez@my.scitexas.edu::d63670ba-b259-496d-b97e-d2e03114ca64" providerId="AD" clId="Web-{E6761B19-7F66-43C3-B78E-681AE9A15174}" dt="2021-07-29T01:07:58.591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Ruben LarrazoloPerez" userId="S::ruben.larrazoloperez@my.scitexas.edu::d63670ba-b259-496d-b97e-d2e03114ca64" providerId="AD" clId="Web-{E6761B19-7F66-43C3-B78E-681AE9A15174}" dt="2021-07-29T01:07:58.591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Ruben LarrazoloPerez" userId="S::ruben.larrazoloperez@my.scitexas.edu::d63670ba-b259-496d-b97e-d2e03114ca64" providerId="AD" clId="Web-{E6761B19-7F66-43C3-B78E-681AE9A15174}" dt="2021-07-29T01:07:58.591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Ruben LarrazoloPerez" userId="S::ruben.larrazoloperez@my.scitexas.edu::d63670ba-b259-496d-b97e-d2e03114ca64" providerId="AD" clId="Web-{E6761B19-7F66-43C3-B78E-681AE9A15174}" dt="2021-07-29T01:07:58.591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Ruben LarrazoloPerez" userId="S::ruben.larrazoloperez@my.scitexas.edu::d63670ba-b259-496d-b97e-d2e03114ca64" providerId="AD" clId="Web-{E6761B19-7F66-43C3-B78E-681AE9A15174}" dt="2021-07-29T01:13:56.617" v="14"/>
        <pc:sldMasterMkLst>
          <pc:docMk/>
          <pc:sldMasterMk cId="137428635" sldId="2147483672"/>
        </pc:sldMasterMkLst>
        <pc:sldLayoutChg chg="add del">
          <pc:chgData name="Ruben LarrazoloPerez" userId="S::ruben.larrazoloperez@my.scitexas.edu::d63670ba-b259-496d-b97e-d2e03114ca64" providerId="AD" clId="Web-{E6761B19-7F66-43C3-B78E-681AE9A15174}" dt="2021-07-29T01:13:56.617" v="14"/>
          <pc:sldLayoutMkLst>
            <pc:docMk/>
            <pc:sldMasterMk cId="137428635" sldId="2147483672"/>
            <pc:sldLayoutMk cId="2326082470" sldId="2147483673"/>
          </pc:sldLayoutMkLst>
        </pc:sldLayoutChg>
        <pc:sldLayoutChg chg="add del replId">
          <pc:chgData name="Ruben LarrazoloPerez" userId="S::ruben.larrazoloperez@my.scitexas.edu::d63670ba-b259-496d-b97e-d2e03114ca64" providerId="AD" clId="Web-{E6761B19-7F66-43C3-B78E-681AE9A15174}" dt="2021-07-29T01:13:56.617" v="14"/>
          <pc:sldLayoutMkLst>
            <pc:docMk/>
            <pc:sldMasterMk cId="137428635" sldId="2147483672"/>
            <pc:sldLayoutMk cId="4028993708" sldId="2147483674"/>
          </pc:sldLayoutMkLst>
        </pc:sldLayoutChg>
        <pc:sldLayoutChg chg="add del replId">
          <pc:chgData name="Ruben LarrazoloPerez" userId="S::ruben.larrazoloperez@my.scitexas.edu::d63670ba-b259-496d-b97e-d2e03114ca64" providerId="AD" clId="Web-{E6761B19-7F66-43C3-B78E-681AE9A15174}" dt="2021-07-29T01:13:56.617" v="14"/>
          <pc:sldLayoutMkLst>
            <pc:docMk/>
            <pc:sldMasterMk cId="137428635" sldId="2147483672"/>
            <pc:sldLayoutMk cId="4088872815" sldId="2147483675"/>
          </pc:sldLayoutMkLst>
        </pc:sldLayoutChg>
        <pc:sldLayoutChg chg="add del replId">
          <pc:chgData name="Ruben LarrazoloPerez" userId="S::ruben.larrazoloperez@my.scitexas.edu::d63670ba-b259-496d-b97e-d2e03114ca64" providerId="AD" clId="Web-{E6761B19-7F66-43C3-B78E-681AE9A15174}" dt="2021-07-29T01:13:56.617" v="14"/>
          <pc:sldLayoutMkLst>
            <pc:docMk/>
            <pc:sldMasterMk cId="137428635" sldId="2147483672"/>
            <pc:sldLayoutMk cId="3473630899" sldId="2147483676"/>
          </pc:sldLayoutMkLst>
        </pc:sldLayoutChg>
        <pc:sldLayoutChg chg="add del replId">
          <pc:chgData name="Ruben LarrazoloPerez" userId="S::ruben.larrazoloperez@my.scitexas.edu::d63670ba-b259-496d-b97e-d2e03114ca64" providerId="AD" clId="Web-{E6761B19-7F66-43C3-B78E-681AE9A15174}" dt="2021-07-29T01:13:56.617" v="14"/>
          <pc:sldLayoutMkLst>
            <pc:docMk/>
            <pc:sldMasterMk cId="137428635" sldId="2147483672"/>
            <pc:sldLayoutMk cId="3970792398" sldId="2147483677"/>
          </pc:sldLayoutMkLst>
        </pc:sldLayoutChg>
        <pc:sldLayoutChg chg="add del replId">
          <pc:chgData name="Ruben LarrazoloPerez" userId="S::ruben.larrazoloperez@my.scitexas.edu::d63670ba-b259-496d-b97e-d2e03114ca64" providerId="AD" clId="Web-{E6761B19-7F66-43C3-B78E-681AE9A15174}" dt="2021-07-29T01:13:56.617" v="14"/>
          <pc:sldLayoutMkLst>
            <pc:docMk/>
            <pc:sldMasterMk cId="137428635" sldId="2147483672"/>
            <pc:sldLayoutMk cId="2897418977" sldId="2147483678"/>
          </pc:sldLayoutMkLst>
        </pc:sldLayoutChg>
        <pc:sldLayoutChg chg="add del replId">
          <pc:chgData name="Ruben LarrazoloPerez" userId="S::ruben.larrazoloperez@my.scitexas.edu::d63670ba-b259-496d-b97e-d2e03114ca64" providerId="AD" clId="Web-{E6761B19-7F66-43C3-B78E-681AE9A15174}" dt="2021-07-29T01:13:56.617" v="14"/>
          <pc:sldLayoutMkLst>
            <pc:docMk/>
            <pc:sldMasterMk cId="137428635" sldId="2147483672"/>
            <pc:sldLayoutMk cId="3185954477" sldId="2147483679"/>
          </pc:sldLayoutMkLst>
        </pc:sldLayoutChg>
        <pc:sldLayoutChg chg="add del replId">
          <pc:chgData name="Ruben LarrazoloPerez" userId="S::ruben.larrazoloperez@my.scitexas.edu::d63670ba-b259-496d-b97e-d2e03114ca64" providerId="AD" clId="Web-{E6761B19-7F66-43C3-B78E-681AE9A15174}" dt="2021-07-29T01:13:56.617" v="14"/>
          <pc:sldLayoutMkLst>
            <pc:docMk/>
            <pc:sldMasterMk cId="137428635" sldId="2147483672"/>
            <pc:sldLayoutMk cId="637939061" sldId="2147483680"/>
          </pc:sldLayoutMkLst>
        </pc:sldLayoutChg>
        <pc:sldLayoutChg chg="add del replId">
          <pc:chgData name="Ruben LarrazoloPerez" userId="S::ruben.larrazoloperez@my.scitexas.edu::d63670ba-b259-496d-b97e-d2e03114ca64" providerId="AD" clId="Web-{E6761B19-7F66-43C3-B78E-681AE9A15174}" dt="2021-07-29T01:13:56.617" v="14"/>
          <pc:sldLayoutMkLst>
            <pc:docMk/>
            <pc:sldMasterMk cId="137428635" sldId="2147483672"/>
            <pc:sldLayoutMk cId="2753361774" sldId="2147483681"/>
          </pc:sldLayoutMkLst>
        </pc:sldLayoutChg>
        <pc:sldLayoutChg chg="add del replId">
          <pc:chgData name="Ruben LarrazoloPerez" userId="S::ruben.larrazoloperez@my.scitexas.edu::d63670ba-b259-496d-b97e-d2e03114ca64" providerId="AD" clId="Web-{E6761B19-7F66-43C3-B78E-681AE9A15174}" dt="2021-07-29T01:13:56.617" v="14"/>
          <pc:sldLayoutMkLst>
            <pc:docMk/>
            <pc:sldMasterMk cId="137428635" sldId="2147483672"/>
            <pc:sldLayoutMk cId="2947771767" sldId="2147483682"/>
          </pc:sldLayoutMkLst>
        </pc:sldLayoutChg>
        <pc:sldLayoutChg chg="add del replId">
          <pc:chgData name="Ruben LarrazoloPerez" userId="S::ruben.larrazoloperez@my.scitexas.edu::d63670ba-b259-496d-b97e-d2e03114ca64" providerId="AD" clId="Web-{E6761B19-7F66-43C3-B78E-681AE9A15174}" dt="2021-07-29T01:13:56.617" v="14"/>
          <pc:sldLayoutMkLst>
            <pc:docMk/>
            <pc:sldMasterMk cId="137428635" sldId="2147483672"/>
            <pc:sldLayoutMk cId="2000192840" sldId="2147483683"/>
          </pc:sldLayoutMkLst>
        </pc:sldLayoutChg>
      </pc:sldMasterChg>
      <pc:sldMasterChg chg="add mod setBg addSldLayout modSldLayout">
        <pc:chgData name="Ruben LarrazoloPerez" userId="S::ruben.larrazoloperez@my.scitexas.edu::d63670ba-b259-496d-b97e-d2e03114ca64" providerId="AD" clId="Web-{E6761B19-7F66-43C3-B78E-681AE9A15174}" dt="2021-07-29T01:17:50.393" v="17"/>
        <pc:sldMasterMkLst>
          <pc:docMk/>
          <pc:sldMasterMk cId="1753569653" sldId="2147483684"/>
        </pc:sldMasterMkLst>
        <pc:sldLayoutChg chg="add mod">
          <pc:chgData name="Ruben LarrazoloPerez" userId="S::ruben.larrazoloperez@my.scitexas.edu::d63670ba-b259-496d-b97e-d2e03114ca64" providerId="AD" clId="Web-{E6761B19-7F66-43C3-B78E-681AE9A15174}" dt="2021-07-29T01:17:50.393" v="17"/>
          <pc:sldLayoutMkLst>
            <pc:docMk/>
            <pc:sldMasterMk cId="1753569653" sldId="2147483684"/>
            <pc:sldLayoutMk cId="2873300037" sldId="2147483685"/>
          </pc:sldLayoutMkLst>
        </pc:sldLayoutChg>
        <pc:sldLayoutChg chg="add mod">
          <pc:chgData name="Ruben LarrazoloPerez" userId="S::ruben.larrazoloperez@my.scitexas.edu::d63670ba-b259-496d-b97e-d2e03114ca64" providerId="AD" clId="Web-{E6761B19-7F66-43C3-B78E-681AE9A15174}" dt="2021-07-29T01:17:50.393" v="17"/>
          <pc:sldLayoutMkLst>
            <pc:docMk/>
            <pc:sldMasterMk cId="1753569653" sldId="2147483684"/>
            <pc:sldLayoutMk cId="736804624" sldId="2147483686"/>
          </pc:sldLayoutMkLst>
        </pc:sldLayoutChg>
        <pc:sldLayoutChg chg="add mod">
          <pc:chgData name="Ruben LarrazoloPerez" userId="S::ruben.larrazoloperez@my.scitexas.edu::d63670ba-b259-496d-b97e-d2e03114ca64" providerId="AD" clId="Web-{E6761B19-7F66-43C3-B78E-681AE9A15174}" dt="2021-07-29T01:17:50.393" v="17"/>
          <pc:sldLayoutMkLst>
            <pc:docMk/>
            <pc:sldMasterMk cId="1753569653" sldId="2147483684"/>
            <pc:sldLayoutMk cId="867506935" sldId="2147483687"/>
          </pc:sldLayoutMkLst>
        </pc:sldLayoutChg>
        <pc:sldLayoutChg chg="add mod">
          <pc:chgData name="Ruben LarrazoloPerez" userId="S::ruben.larrazoloperez@my.scitexas.edu::d63670ba-b259-496d-b97e-d2e03114ca64" providerId="AD" clId="Web-{E6761B19-7F66-43C3-B78E-681AE9A15174}" dt="2021-07-29T01:17:50.393" v="17"/>
          <pc:sldLayoutMkLst>
            <pc:docMk/>
            <pc:sldMasterMk cId="1753569653" sldId="2147483684"/>
            <pc:sldLayoutMk cId="1530215312" sldId="2147483688"/>
          </pc:sldLayoutMkLst>
        </pc:sldLayoutChg>
        <pc:sldLayoutChg chg="add mod">
          <pc:chgData name="Ruben LarrazoloPerez" userId="S::ruben.larrazoloperez@my.scitexas.edu::d63670ba-b259-496d-b97e-d2e03114ca64" providerId="AD" clId="Web-{E6761B19-7F66-43C3-B78E-681AE9A15174}" dt="2021-07-29T01:17:50.393" v="17"/>
          <pc:sldLayoutMkLst>
            <pc:docMk/>
            <pc:sldMasterMk cId="1753569653" sldId="2147483684"/>
            <pc:sldLayoutMk cId="492450096" sldId="2147483689"/>
          </pc:sldLayoutMkLst>
        </pc:sldLayoutChg>
        <pc:sldLayoutChg chg="add mod">
          <pc:chgData name="Ruben LarrazoloPerez" userId="S::ruben.larrazoloperez@my.scitexas.edu::d63670ba-b259-496d-b97e-d2e03114ca64" providerId="AD" clId="Web-{E6761B19-7F66-43C3-B78E-681AE9A15174}" dt="2021-07-29T01:17:50.393" v="17"/>
          <pc:sldLayoutMkLst>
            <pc:docMk/>
            <pc:sldMasterMk cId="1753569653" sldId="2147483684"/>
            <pc:sldLayoutMk cId="262410183" sldId="2147483690"/>
          </pc:sldLayoutMkLst>
        </pc:sldLayoutChg>
        <pc:sldLayoutChg chg="add mod">
          <pc:chgData name="Ruben LarrazoloPerez" userId="S::ruben.larrazoloperez@my.scitexas.edu::d63670ba-b259-496d-b97e-d2e03114ca64" providerId="AD" clId="Web-{E6761B19-7F66-43C3-B78E-681AE9A15174}" dt="2021-07-29T01:17:50.393" v="17"/>
          <pc:sldLayoutMkLst>
            <pc:docMk/>
            <pc:sldMasterMk cId="1753569653" sldId="2147483684"/>
            <pc:sldLayoutMk cId="1357995869" sldId="2147483691"/>
          </pc:sldLayoutMkLst>
        </pc:sldLayoutChg>
        <pc:sldLayoutChg chg="add mod">
          <pc:chgData name="Ruben LarrazoloPerez" userId="S::ruben.larrazoloperez@my.scitexas.edu::d63670ba-b259-496d-b97e-d2e03114ca64" providerId="AD" clId="Web-{E6761B19-7F66-43C3-B78E-681AE9A15174}" dt="2021-07-29T01:17:50.393" v="17"/>
          <pc:sldLayoutMkLst>
            <pc:docMk/>
            <pc:sldMasterMk cId="1753569653" sldId="2147483684"/>
            <pc:sldLayoutMk cId="1946352996" sldId="2147483692"/>
          </pc:sldLayoutMkLst>
        </pc:sldLayoutChg>
        <pc:sldLayoutChg chg="add mod">
          <pc:chgData name="Ruben LarrazoloPerez" userId="S::ruben.larrazoloperez@my.scitexas.edu::d63670ba-b259-496d-b97e-d2e03114ca64" providerId="AD" clId="Web-{E6761B19-7F66-43C3-B78E-681AE9A15174}" dt="2021-07-29T01:17:50.393" v="17"/>
          <pc:sldLayoutMkLst>
            <pc:docMk/>
            <pc:sldMasterMk cId="1753569653" sldId="2147483684"/>
            <pc:sldLayoutMk cId="1563964019" sldId="2147483693"/>
          </pc:sldLayoutMkLst>
        </pc:sldLayoutChg>
        <pc:sldLayoutChg chg="add mod">
          <pc:chgData name="Ruben LarrazoloPerez" userId="S::ruben.larrazoloperez@my.scitexas.edu::d63670ba-b259-496d-b97e-d2e03114ca64" providerId="AD" clId="Web-{E6761B19-7F66-43C3-B78E-681AE9A15174}" dt="2021-07-29T01:17:50.393" v="17"/>
          <pc:sldLayoutMkLst>
            <pc:docMk/>
            <pc:sldMasterMk cId="1753569653" sldId="2147483684"/>
            <pc:sldLayoutMk cId="2240065028" sldId="2147483694"/>
          </pc:sldLayoutMkLst>
        </pc:sldLayoutChg>
        <pc:sldLayoutChg chg="add mod">
          <pc:chgData name="Ruben LarrazoloPerez" userId="S::ruben.larrazoloperez@my.scitexas.edu::d63670ba-b259-496d-b97e-d2e03114ca64" providerId="AD" clId="Web-{E6761B19-7F66-43C3-B78E-681AE9A15174}" dt="2021-07-29T01:17:50.393" v="17"/>
          <pc:sldLayoutMkLst>
            <pc:docMk/>
            <pc:sldMasterMk cId="1753569653" sldId="2147483684"/>
            <pc:sldLayoutMk cId="105009506" sldId="2147483695"/>
          </pc:sldLayoutMkLst>
        </pc:sldLayoutChg>
      </pc:sldMasterChg>
      <pc:sldMasterChg chg="add del addSldLayout delSldLayout">
        <pc:chgData name="Ruben LarrazoloPerez" userId="S::ruben.larrazoloperez@my.scitexas.edu::d63670ba-b259-496d-b97e-d2e03114ca64" providerId="AD" clId="Web-{E6761B19-7F66-43C3-B78E-681AE9A15174}" dt="2021-07-29T01:13:56.554" v="13"/>
        <pc:sldMasterMkLst>
          <pc:docMk/>
          <pc:sldMasterMk cId="2557657562" sldId="2147483707"/>
        </pc:sldMasterMkLst>
        <pc:sldLayoutChg chg="add del">
          <pc:chgData name="Ruben LarrazoloPerez" userId="S::ruben.larrazoloperez@my.scitexas.edu::d63670ba-b259-496d-b97e-d2e03114ca64" providerId="AD" clId="Web-{E6761B19-7F66-43C3-B78E-681AE9A15174}" dt="2021-07-29T01:13:56.554" v="13"/>
          <pc:sldLayoutMkLst>
            <pc:docMk/>
            <pc:sldMasterMk cId="2557657562" sldId="2147483707"/>
            <pc:sldLayoutMk cId="877000581" sldId="2147483696"/>
          </pc:sldLayoutMkLst>
        </pc:sldLayoutChg>
        <pc:sldLayoutChg chg="add del">
          <pc:chgData name="Ruben LarrazoloPerez" userId="S::ruben.larrazoloperez@my.scitexas.edu::d63670ba-b259-496d-b97e-d2e03114ca64" providerId="AD" clId="Web-{E6761B19-7F66-43C3-B78E-681AE9A15174}" dt="2021-07-29T01:13:56.554" v="13"/>
          <pc:sldLayoutMkLst>
            <pc:docMk/>
            <pc:sldMasterMk cId="2557657562" sldId="2147483707"/>
            <pc:sldLayoutMk cId="2132322039" sldId="2147483697"/>
          </pc:sldLayoutMkLst>
        </pc:sldLayoutChg>
        <pc:sldLayoutChg chg="add del">
          <pc:chgData name="Ruben LarrazoloPerez" userId="S::ruben.larrazoloperez@my.scitexas.edu::d63670ba-b259-496d-b97e-d2e03114ca64" providerId="AD" clId="Web-{E6761B19-7F66-43C3-B78E-681AE9A15174}" dt="2021-07-29T01:13:56.554" v="13"/>
          <pc:sldLayoutMkLst>
            <pc:docMk/>
            <pc:sldMasterMk cId="2557657562" sldId="2147483707"/>
            <pc:sldLayoutMk cId="1050441557" sldId="2147483698"/>
          </pc:sldLayoutMkLst>
        </pc:sldLayoutChg>
        <pc:sldLayoutChg chg="add del">
          <pc:chgData name="Ruben LarrazoloPerez" userId="S::ruben.larrazoloperez@my.scitexas.edu::d63670ba-b259-496d-b97e-d2e03114ca64" providerId="AD" clId="Web-{E6761B19-7F66-43C3-B78E-681AE9A15174}" dt="2021-07-29T01:13:56.554" v="13"/>
          <pc:sldLayoutMkLst>
            <pc:docMk/>
            <pc:sldMasterMk cId="2557657562" sldId="2147483707"/>
            <pc:sldLayoutMk cId="13087265" sldId="2147483699"/>
          </pc:sldLayoutMkLst>
        </pc:sldLayoutChg>
        <pc:sldLayoutChg chg="add del">
          <pc:chgData name="Ruben LarrazoloPerez" userId="S::ruben.larrazoloperez@my.scitexas.edu::d63670ba-b259-496d-b97e-d2e03114ca64" providerId="AD" clId="Web-{E6761B19-7F66-43C3-B78E-681AE9A15174}" dt="2021-07-29T01:13:56.554" v="13"/>
          <pc:sldLayoutMkLst>
            <pc:docMk/>
            <pc:sldMasterMk cId="2557657562" sldId="2147483707"/>
            <pc:sldLayoutMk cId="2106862839" sldId="2147483700"/>
          </pc:sldLayoutMkLst>
        </pc:sldLayoutChg>
        <pc:sldLayoutChg chg="add del">
          <pc:chgData name="Ruben LarrazoloPerez" userId="S::ruben.larrazoloperez@my.scitexas.edu::d63670ba-b259-496d-b97e-d2e03114ca64" providerId="AD" clId="Web-{E6761B19-7F66-43C3-B78E-681AE9A15174}" dt="2021-07-29T01:13:56.554" v="13"/>
          <pc:sldLayoutMkLst>
            <pc:docMk/>
            <pc:sldMasterMk cId="2557657562" sldId="2147483707"/>
            <pc:sldLayoutMk cId="2370001749" sldId="2147483701"/>
          </pc:sldLayoutMkLst>
        </pc:sldLayoutChg>
        <pc:sldLayoutChg chg="add del">
          <pc:chgData name="Ruben LarrazoloPerez" userId="S::ruben.larrazoloperez@my.scitexas.edu::d63670ba-b259-496d-b97e-d2e03114ca64" providerId="AD" clId="Web-{E6761B19-7F66-43C3-B78E-681AE9A15174}" dt="2021-07-29T01:13:56.554" v="13"/>
          <pc:sldLayoutMkLst>
            <pc:docMk/>
            <pc:sldMasterMk cId="2557657562" sldId="2147483707"/>
            <pc:sldLayoutMk cId="4161014372" sldId="2147483702"/>
          </pc:sldLayoutMkLst>
        </pc:sldLayoutChg>
        <pc:sldLayoutChg chg="add del">
          <pc:chgData name="Ruben LarrazoloPerez" userId="S::ruben.larrazoloperez@my.scitexas.edu::d63670ba-b259-496d-b97e-d2e03114ca64" providerId="AD" clId="Web-{E6761B19-7F66-43C3-B78E-681AE9A15174}" dt="2021-07-29T01:13:56.554" v="13"/>
          <pc:sldLayoutMkLst>
            <pc:docMk/>
            <pc:sldMasterMk cId="2557657562" sldId="2147483707"/>
            <pc:sldLayoutMk cId="940949767" sldId="2147483703"/>
          </pc:sldLayoutMkLst>
        </pc:sldLayoutChg>
        <pc:sldLayoutChg chg="add del">
          <pc:chgData name="Ruben LarrazoloPerez" userId="S::ruben.larrazoloperez@my.scitexas.edu::d63670ba-b259-496d-b97e-d2e03114ca64" providerId="AD" clId="Web-{E6761B19-7F66-43C3-B78E-681AE9A15174}" dt="2021-07-29T01:13:56.554" v="13"/>
          <pc:sldLayoutMkLst>
            <pc:docMk/>
            <pc:sldMasterMk cId="2557657562" sldId="2147483707"/>
            <pc:sldLayoutMk cId="868361152" sldId="2147483704"/>
          </pc:sldLayoutMkLst>
        </pc:sldLayoutChg>
        <pc:sldLayoutChg chg="add del">
          <pc:chgData name="Ruben LarrazoloPerez" userId="S::ruben.larrazoloperez@my.scitexas.edu::d63670ba-b259-496d-b97e-d2e03114ca64" providerId="AD" clId="Web-{E6761B19-7F66-43C3-B78E-681AE9A15174}" dt="2021-07-29T01:13:56.554" v="13"/>
          <pc:sldLayoutMkLst>
            <pc:docMk/>
            <pc:sldMasterMk cId="2557657562" sldId="2147483707"/>
            <pc:sldLayoutMk cId="2383591003" sldId="2147483705"/>
          </pc:sldLayoutMkLst>
        </pc:sldLayoutChg>
        <pc:sldLayoutChg chg="add del">
          <pc:chgData name="Ruben LarrazoloPerez" userId="S::ruben.larrazoloperez@my.scitexas.edu::d63670ba-b259-496d-b97e-d2e03114ca64" providerId="AD" clId="Web-{E6761B19-7F66-43C3-B78E-681AE9A15174}" dt="2021-07-29T01:13:56.554" v="13"/>
          <pc:sldLayoutMkLst>
            <pc:docMk/>
            <pc:sldMasterMk cId="2557657562" sldId="2147483707"/>
            <pc:sldLayoutMk cId="28815137" sldId="2147483706"/>
          </pc:sldLayoutMkLst>
        </pc:sldLayoutChg>
      </pc:sldMasterChg>
    </pc:docChg>
  </pc:docChgLst>
  <pc:docChgLst>
    <pc:chgData name="Ruben LarrazoloPerez" userId="S::ruben.larrazoloperez@my.scitexas.edu::d63670ba-b259-496d-b97e-d2e03114ca64" providerId="AD" clId="Web-{EE96C89E-49B2-89C4-CBED-C36DA4268E69}"/>
    <pc:docChg chg="addSld modSld">
      <pc:chgData name="Ruben LarrazoloPerez" userId="S::ruben.larrazoloperez@my.scitexas.edu::d63670ba-b259-496d-b97e-d2e03114ca64" providerId="AD" clId="Web-{EE96C89E-49B2-89C4-CBED-C36DA4268E69}" dt="2021-07-29T03:35:03.780" v="84" actId="14100"/>
      <pc:docMkLst>
        <pc:docMk/>
      </pc:docMkLst>
      <pc:sldChg chg="addSp delSp modSp">
        <pc:chgData name="Ruben LarrazoloPerez" userId="S::ruben.larrazoloperez@my.scitexas.edu::d63670ba-b259-496d-b97e-d2e03114ca64" providerId="AD" clId="Web-{EE96C89E-49B2-89C4-CBED-C36DA4268E69}" dt="2021-07-29T03:35:03.780" v="84" actId="14100"/>
        <pc:sldMkLst>
          <pc:docMk/>
          <pc:sldMk cId="394632209" sldId="257"/>
        </pc:sldMkLst>
        <pc:spChg chg="add mod">
          <ac:chgData name="Ruben LarrazoloPerez" userId="S::ruben.larrazoloperez@my.scitexas.edu::d63670ba-b259-496d-b97e-d2e03114ca64" providerId="AD" clId="Web-{EE96C89E-49B2-89C4-CBED-C36DA4268E69}" dt="2021-07-29T03:28:35.364" v="47" actId="20577"/>
          <ac:spMkLst>
            <pc:docMk/>
            <pc:sldMk cId="394632209" sldId="257"/>
            <ac:spMk id="3" creationId="{C57819E3-4C4D-43FE-B20B-410FC95E62CF}"/>
          </ac:spMkLst>
        </pc:spChg>
        <pc:spChg chg="add mod">
          <ac:chgData name="Ruben LarrazoloPerez" userId="S::ruben.larrazoloperez@my.scitexas.edu::d63670ba-b259-496d-b97e-d2e03114ca64" providerId="AD" clId="Web-{EE96C89E-49B2-89C4-CBED-C36DA4268E69}" dt="2021-07-29T03:29:27.646" v="53" actId="20577"/>
          <ac:spMkLst>
            <pc:docMk/>
            <pc:sldMk cId="394632209" sldId="257"/>
            <ac:spMk id="4" creationId="{7B1D9A8D-A789-4A46-B6E9-BAE6BB01FE26}"/>
          </ac:spMkLst>
        </pc:spChg>
        <pc:spChg chg="del">
          <ac:chgData name="Ruben LarrazoloPerez" userId="S::ruben.larrazoloperez@my.scitexas.edu::d63670ba-b259-496d-b97e-d2e03114ca64" providerId="AD" clId="Web-{EE96C89E-49B2-89C4-CBED-C36DA4268E69}" dt="2021-07-29T03:26:02.375" v="0"/>
          <ac:spMkLst>
            <pc:docMk/>
            <pc:sldMk cId="394632209" sldId="257"/>
            <ac:spMk id="7" creationId="{9B37791B-B040-4694-BFDC-8DD132D86E8E}"/>
          </ac:spMkLst>
        </pc:spChg>
        <pc:spChg chg="del">
          <ac:chgData name="Ruben LarrazoloPerez" userId="S::ruben.larrazoloperez@my.scitexas.edu::d63670ba-b259-496d-b97e-d2e03114ca64" providerId="AD" clId="Web-{EE96C89E-49B2-89C4-CBED-C36DA4268E69}" dt="2021-07-29T03:26:02.375" v="0"/>
          <ac:spMkLst>
            <pc:docMk/>
            <pc:sldMk cId="394632209" sldId="257"/>
            <ac:spMk id="9" creationId="{3233E20F-E4BD-4A57-891E-213F818C4E1C}"/>
          </ac:spMkLst>
        </pc:spChg>
        <pc:spChg chg="del">
          <ac:chgData name="Ruben LarrazoloPerez" userId="S::ruben.larrazoloperez@my.scitexas.edu::d63670ba-b259-496d-b97e-d2e03114ca64" providerId="AD" clId="Web-{EE96C89E-49B2-89C4-CBED-C36DA4268E69}" dt="2021-07-29T03:26:02.375" v="0"/>
          <ac:spMkLst>
            <pc:docMk/>
            <pc:sldMk cId="394632209" sldId="257"/>
            <ac:spMk id="11" creationId="{7C5B3933-E1FD-4A72-AFB7-D9D0AD987568}"/>
          </ac:spMkLst>
        </pc:spChg>
        <pc:spChg chg="add del">
          <ac:chgData name="Ruben LarrazoloPerez" userId="S::ruben.larrazoloperez@my.scitexas.edu::d63670ba-b259-496d-b97e-d2e03114ca64" providerId="AD" clId="Web-{EE96C89E-49B2-89C4-CBED-C36DA4268E69}" dt="2021-07-29T03:27:53.738" v="41"/>
          <ac:spMkLst>
            <pc:docMk/>
            <pc:sldMk cId="394632209" sldId="257"/>
            <ac:spMk id="16" creationId="{9B37791B-B040-4694-BFDC-8DD132D86E8E}"/>
          </ac:spMkLst>
        </pc:spChg>
        <pc:spChg chg="add del">
          <ac:chgData name="Ruben LarrazoloPerez" userId="S::ruben.larrazoloperez@my.scitexas.edu::d63670ba-b259-496d-b97e-d2e03114ca64" providerId="AD" clId="Web-{EE96C89E-49B2-89C4-CBED-C36DA4268E69}" dt="2021-07-29T03:27:53.738" v="41"/>
          <ac:spMkLst>
            <pc:docMk/>
            <pc:sldMk cId="394632209" sldId="257"/>
            <ac:spMk id="18" creationId="{3233E20F-E4BD-4A57-891E-213F818C4E1C}"/>
          </ac:spMkLst>
        </pc:spChg>
        <pc:spChg chg="add del">
          <ac:chgData name="Ruben LarrazoloPerez" userId="S::ruben.larrazoloperez@my.scitexas.edu::d63670ba-b259-496d-b97e-d2e03114ca64" providerId="AD" clId="Web-{EE96C89E-49B2-89C4-CBED-C36DA4268E69}" dt="2021-07-29T03:27:53.738" v="41"/>
          <ac:spMkLst>
            <pc:docMk/>
            <pc:sldMk cId="394632209" sldId="257"/>
            <ac:spMk id="20" creationId="{7C5B3933-E1FD-4A72-AFB7-D9D0AD987568}"/>
          </ac:spMkLst>
        </pc:spChg>
        <pc:spChg chg="add del">
          <ac:chgData name="Ruben LarrazoloPerez" userId="S::ruben.larrazoloperez@my.scitexas.edu::d63670ba-b259-496d-b97e-d2e03114ca64" providerId="AD" clId="Web-{EE96C89E-49B2-89C4-CBED-C36DA4268E69}" dt="2021-07-29T03:28:18.660" v="45"/>
          <ac:spMkLst>
            <pc:docMk/>
            <pc:sldMk cId="394632209" sldId="257"/>
            <ac:spMk id="25" creationId="{9B37791B-B040-4694-BFDC-8DD132D86E8E}"/>
          </ac:spMkLst>
        </pc:spChg>
        <pc:spChg chg="add del">
          <ac:chgData name="Ruben LarrazoloPerez" userId="S::ruben.larrazoloperez@my.scitexas.edu::d63670ba-b259-496d-b97e-d2e03114ca64" providerId="AD" clId="Web-{EE96C89E-49B2-89C4-CBED-C36DA4268E69}" dt="2021-07-29T03:28:18.660" v="45"/>
          <ac:spMkLst>
            <pc:docMk/>
            <pc:sldMk cId="394632209" sldId="257"/>
            <ac:spMk id="27" creationId="{0A3D475D-F146-44DA-80FB-3306B95B8D04}"/>
          </ac:spMkLst>
        </pc:spChg>
        <pc:spChg chg="add">
          <ac:chgData name="Ruben LarrazoloPerez" userId="S::ruben.larrazoloperez@my.scitexas.edu::d63670ba-b259-496d-b97e-d2e03114ca64" providerId="AD" clId="Web-{EE96C89E-49B2-89C4-CBED-C36DA4268E69}" dt="2021-07-29T03:28:18.660" v="45"/>
          <ac:spMkLst>
            <pc:docMk/>
            <pc:sldMk cId="394632209" sldId="257"/>
            <ac:spMk id="29" creationId="{9B37791B-B040-4694-BFDC-8DD132D86E8E}"/>
          </ac:spMkLst>
        </pc:spChg>
        <pc:spChg chg="add">
          <ac:chgData name="Ruben LarrazoloPerez" userId="S::ruben.larrazoloperez@my.scitexas.edu::d63670ba-b259-496d-b97e-d2e03114ca64" providerId="AD" clId="Web-{EE96C89E-49B2-89C4-CBED-C36DA4268E69}" dt="2021-07-29T03:28:18.660" v="45"/>
          <ac:spMkLst>
            <pc:docMk/>
            <pc:sldMk cId="394632209" sldId="257"/>
            <ac:spMk id="30" creationId="{ADA7B28A-56E6-40AC-BFEB-4CC5F2F13A8C}"/>
          </ac:spMkLst>
        </pc:spChg>
        <pc:spChg chg="add del">
          <ac:chgData name="Ruben LarrazoloPerez" userId="S::ruben.larrazoloperez@my.scitexas.edu::d63670ba-b259-496d-b97e-d2e03114ca64" providerId="AD" clId="Web-{EE96C89E-49B2-89C4-CBED-C36DA4268E69}" dt="2021-07-29T03:28:18.644" v="44"/>
          <ac:spMkLst>
            <pc:docMk/>
            <pc:sldMk cId="394632209" sldId="257"/>
            <ac:spMk id="32" creationId="{9B37791B-B040-4694-BFDC-8DD132D86E8E}"/>
          </ac:spMkLst>
        </pc:spChg>
        <pc:spChg chg="add del">
          <ac:chgData name="Ruben LarrazoloPerez" userId="S::ruben.larrazoloperez@my.scitexas.edu::d63670ba-b259-496d-b97e-d2e03114ca64" providerId="AD" clId="Web-{EE96C89E-49B2-89C4-CBED-C36DA4268E69}" dt="2021-07-29T03:28:18.644" v="44"/>
          <ac:spMkLst>
            <pc:docMk/>
            <pc:sldMk cId="394632209" sldId="257"/>
            <ac:spMk id="34" creationId="{A5761B15-C433-40FE-BB67-ECF17E50A618}"/>
          </ac:spMkLst>
        </pc:spChg>
        <pc:picChg chg="mod">
          <ac:chgData name="Ruben LarrazoloPerez" userId="S::ruben.larrazoloperez@my.scitexas.edu::d63670ba-b259-496d-b97e-d2e03114ca64" providerId="AD" clId="Web-{EE96C89E-49B2-89C4-CBED-C36DA4268E69}" dt="2021-07-29T03:35:03.780" v="84" actId="14100"/>
          <ac:picMkLst>
            <pc:docMk/>
            <pc:sldMk cId="394632209" sldId="257"/>
            <ac:picMk id="2" creationId="{AA815530-6951-41B2-A5CF-04AAEE20D9D7}"/>
          </ac:picMkLst>
        </pc:picChg>
      </pc:sldChg>
      <pc:sldChg chg="new">
        <pc:chgData name="Ruben LarrazoloPerez" userId="S::ruben.larrazoloperez@my.scitexas.edu::d63670ba-b259-496d-b97e-d2e03114ca64" providerId="AD" clId="Web-{EE96C89E-49B2-89C4-CBED-C36DA4268E69}" dt="2021-07-29T03:28:50.255" v="50"/>
        <pc:sldMkLst>
          <pc:docMk/>
          <pc:sldMk cId="3481572057" sldId="258"/>
        </pc:sldMkLst>
      </pc:sldChg>
      <pc:sldChg chg="addSp delSp modSp mod setBg">
        <pc:chgData name="Ruben LarrazoloPerez" userId="S::ruben.larrazoloperez@my.scitexas.edu::d63670ba-b259-496d-b97e-d2e03114ca64" providerId="AD" clId="Web-{EE96C89E-49B2-89C4-CBED-C36DA4268E69}" dt="2021-07-29T03:34:36.060" v="83" actId="1076"/>
        <pc:sldMkLst>
          <pc:docMk/>
          <pc:sldMk cId="2654552266" sldId="259"/>
        </pc:sldMkLst>
        <pc:spChg chg="add mod">
          <ac:chgData name="Ruben LarrazoloPerez" userId="S::ruben.larrazoloperez@my.scitexas.edu::d63670ba-b259-496d-b97e-d2e03114ca64" providerId="AD" clId="Web-{EE96C89E-49B2-89C4-CBED-C36DA4268E69}" dt="2021-07-29T03:34:36.060" v="83" actId="1076"/>
          <ac:spMkLst>
            <pc:docMk/>
            <pc:sldMk cId="2654552266" sldId="259"/>
            <ac:spMk id="3" creationId="{454C00A5-0F27-4F58-8005-2CCAFA979D6E}"/>
          </ac:spMkLst>
        </pc:spChg>
        <pc:spChg chg="add">
          <ac:chgData name="Ruben LarrazoloPerez" userId="S::ruben.larrazoloperez@my.scitexas.edu::d63670ba-b259-496d-b97e-d2e03114ca64" providerId="AD" clId="Web-{EE96C89E-49B2-89C4-CBED-C36DA4268E69}" dt="2021-07-29T03:33:38.152" v="57"/>
          <ac:spMkLst>
            <pc:docMk/>
            <pc:sldMk cId="2654552266" sldId="259"/>
            <ac:spMk id="4" creationId="{9B37791B-B040-4694-BFDC-8DD132D86E8E}"/>
          </ac:spMkLst>
        </pc:spChg>
        <pc:spChg chg="add">
          <ac:chgData name="Ruben LarrazoloPerez" userId="S::ruben.larrazoloperez@my.scitexas.edu::d63670ba-b259-496d-b97e-d2e03114ca64" providerId="AD" clId="Web-{EE96C89E-49B2-89C4-CBED-C36DA4268E69}" dt="2021-07-29T03:33:38.152" v="57"/>
          <ac:spMkLst>
            <pc:docMk/>
            <pc:sldMk cId="2654552266" sldId="259"/>
            <ac:spMk id="5" creationId="{3233E20F-E4BD-4A57-891E-213F818C4E1C}"/>
          </ac:spMkLst>
        </pc:spChg>
        <pc:spChg chg="add">
          <ac:chgData name="Ruben LarrazoloPerez" userId="S::ruben.larrazoloperez@my.scitexas.edu::d63670ba-b259-496d-b97e-d2e03114ca64" providerId="AD" clId="Web-{EE96C89E-49B2-89C4-CBED-C36DA4268E69}" dt="2021-07-29T03:33:38.152" v="57"/>
          <ac:spMkLst>
            <pc:docMk/>
            <pc:sldMk cId="2654552266" sldId="259"/>
            <ac:spMk id="6" creationId="{7C5B3933-E1FD-4A72-AFB7-D9D0AD987568}"/>
          </ac:spMkLst>
        </pc:spChg>
        <pc:spChg chg="add del">
          <ac:chgData name="Ruben LarrazoloPerez" userId="S::ruben.larrazoloperez@my.scitexas.edu::d63670ba-b259-496d-b97e-d2e03114ca64" providerId="AD" clId="Web-{EE96C89E-49B2-89C4-CBED-C36DA4268E69}" dt="2021-07-29T03:33:38.121" v="56"/>
          <ac:spMkLst>
            <pc:docMk/>
            <pc:sldMk cId="2654552266" sldId="259"/>
            <ac:spMk id="7" creationId="{9B37791B-B040-4694-BFDC-8DD132D86E8E}"/>
          </ac:spMkLst>
        </pc:spChg>
        <pc:spChg chg="add del">
          <ac:chgData name="Ruben LarrazoloPerez" userId="S::ruben.larrazoloperez@my.scitexas.edu::d63670ba-b259-496d-b97e-d2e03114ca64" providerId="AD" clId="Web-{EE96C89E-49B2-89C4-CBED-C36DA4268E69}" dt="2021-07-29T03:33:38.121" v="56"/>
          <ac:spMkLst>
            <pc:docMk/>
            <pc:sldMk cId="2654552266" sldId="259"/>
            <ac:spMk id="9" creationId="{3233E20F-E4BD-4A57-891E-213F818C4E1C}"/>
          </ac:spMkLst>
        </pc:spChg>
        <pc:spChg chg="add del">
          <ac:chgData name="Ruben LarrazoloPerez" userId="S::ruben.larrazoloperez@my.scitexas.edu::d63670ba-b259-496d-b97e-d2e03114ca64" providerId="AD" clId="Web-{EE96C89E-49B2-89C4-CBED-C36DA4268E69}" dt="2021-07-29T03:33:38.121" v="56"/>
          <ac:spMkLst>
            <pc:docMk/>
            <pc:sldMk cId="2654552266" sldId="259"/>
            <ac:spMk id="11" creationId="{7C5B3933-E1FD-4A72-AFB7-D9D0AD987568}"/>
          </ac:spMkLst>
        </pc:spChg>
        <pc:picChg chg="add mod">
          <ac:chgData name="Ruben LarrazoloPerez" userId="S::ruben.larrazoloperez@my.scitexas.edu::d63670ba-b259-496d-b97e-d2e03114ca64" providerId="AD" clId="Web-{EE96C89E-49B2-89C4-CBED-C36DA4268E69}" dt="2021-07-29T03:33:38.152" v="57"/>
          <ac:picMkLst>
            <pc:docMk/>
            <pc:sldMk cId="2654552266" sldId="259"/>
            <ac:picMk id="2" creationId="{B765CFE0-93B7-40CD-AC58-2FAF564E2161}"/>
          </ac:picMkLst>
        </pc:picChg>
      </pc:sldChg>
    </pc:docChg>
  </pc:docChgLst>
  <pc:docChgLst>
    <pc:chgData name="Ruben LarrazoloPerez" userId="S::ruben.larrazoloperez@my.scitexas.edu::d63670ba-b259-496d-b97e-d2e03114ca64" providerId="AD" clId="Web-{27712C93-B208-3D4F-FCCF-D0E7CF86492B}"/>
    <pc:docChg chg="modSld">
      <pc:chgData name="Ruben LarrazoloPerez" userId="S::ruben.larrazoloperez@my.scitexas.edu::d63670ba-b259-496d-b97e-d2e03114ca64" providerId="AD" clId="Web-{27712C93-B208-3D4F-FCCF-D0E7CF86492B}" dt="2021-07-29T03:48:57.746" v="18"/>
      <pc:docMkLst>
        <pc:docMk/>
      </pc:docMkLst>
      <pc:sldChg chg="delSp modSp">
        <pc:chgData name="Ruben LarrazoloPerez" userId="S::ruben.larrazoloperez@my.scitexas.edu::d63670ba-b259-496d-b97e-d2e03114ca64" providerId="AD" clId="Web-{27712C93-B208-3D4F-FCCF-D0E7CF86492B}" dt="2021-07-29T03:48:57.746" v="18"/>
        <pc:sldMkLst>
          <pc:docMk/>
          <pc:sldMk cId="639613252" sldId="263"/>
        </pc:sldMkLst>
        <pc:spChg chg="del mod">
          <ac:chgData name="Ruben LarrazoloPerez" userId="S::ruben.larrazoloperez@my.scitexas.edu::d63670ba-b259-496d-b97e-d2e03114ca64" providerId="AD" clId="Web-{27712C93-B208-3D4F-FCCF-D0E7CF86492B}" dt="2021-07-29T03:48:57.746" v="18"/>
          <ac:spMkLst>
            <pc:docMk/>
            <pc:sldMk cId="639613252" sldId="263"/>
            <ac:spMk id="4" creationId="{97B560EB-33A2-4B38-B3CE-1C8D239FD141}"/>
          </ac:spMkLst>
        </pc:spChg>
        <pc:spChg chg="del">
          <ac:chgData name="Ruben LarrazoloPerez" userId="S::ruben.larrazoloperez@my.scitexas.edu::d63670ba-b259-496d-b97e-d2e03114ca64" providerId="AD" clId="Web-{27712C93-B208-3D4F-FCCF-D0E7CF86492B}" dt="2021-07-29T03:47:28.700" v="0"/>
          <ac:spMkLst>
            <pc:docMk/>
            <pc:sldMk cId="639613252" sldId="263"/>
            <ac:spMk id="5" creationId="{BA61D7F4-B400-47DC-95E3-A784CBCA6A58}"/>
          </ac:spMkLst>
        </pc:spChg>
        <pc:spChg chg="del">
          <ac:chgData name="Ruben LarrazoloPerez" userId="S::ruben.larrazoloperez@my.scitexas.edu::d63670ba-b259-496d-b97e-d2e03114ca64" providerId="AD" clId="Web-{27712C93-B208-3D4F-FCCF-D0E7CF86492B}" dt="2021-07-29T03:47:45.246" v="6"/>
          <ac:spMkLst>
            <pc:docMk/>
            <pc:sldMk cId="639613252" sldId="263"/>
            <ac:spMk id="6" creationId="{3794920F-C667-4611-9393-200A1DCEEF7B}"/>
          </ac:spMkLst>
        </pc:spChg>
        <pc:spChg chg="mod">
          <ac:chgData name="Ruben LarrazoloPerez" userId="S::ruben.larrazoloperez@my.scitexas.edu::d63670ba-b259-496d-b97e-d2e03114ca64" providerId="AD" clId="Web-{27712C93-B208-3D4F-FCCF-D0E7CF86492B}" dt="2021-07-29T03:48:57.715" v="17" actId="1076"/>
          <ac:spMkLst>
            <pc:docMk/>
            <pc:sldMk cId="639613252" sldId="263"/>
            <ac:spMk id="7" creationId="{F4337376-9513-43F6-9480-168E3BF48ECD}"/>
          </ac:spMkLst>
        </pc:spChg>
        <pc:spChg chg="del">
          <ac:chgData name="Ruben LarrazoloPerez" userId="S::ruben.larrazoloperez@my.scitexas.edu::d63670ba-b259-496d-b97e-d2e03114ca64" providerId="AD" clId="Web-{27712C93-B208-3D4F-FCCF-D0E7CF86492B}" dt="2021-07-29T03:47:29.215" v="1"/>
          <ac:spMkLst>
            <pc:docMk/>
            <pc:sldMk cId="639613252" sldId="263"/>
            <ac:spMk id="8" creationId="{68111900-33E5-4548-911F-12ED3E5D7A59}"/>
          </ac:spMkLst>
        </pc:spChg>
      </pc:sldChg>
    </pc:docChg>
  </pc:docChgLst>
  <pc:docChgLst>
    <pc:chgData name="Ruben LarrazoloPerez" userId="S::ruben.larrazoloperez@my.scitexas.edu::d63670ba-b259-496d-b97e-d2e03114ca64" providerId="AD" clId="Web-{2559DA86-09B8-CD00-3940-866F086266AC}"/>
    <pc:docChg chg="addSld delSld modSld">
      <pc:chgData name="Ruben LarrazoloPerez" userId="S::ruben.larrazoloperez@my.scitexas.edu::d63670ba-b259-496d-b97e-d2e03114ca64" providerId="AD" clId="Web-{2559DA86-09B8-CD00-3940-866F086266AC}" dt="2021-07-29T03:50:38.906" v="2"/>
      <pc:docMkLst>
        <pc:docMk/>
      </pc:docMkLst>
      <pc:sldChg chg="addSp modSp new del mod modClrScheme chgLayout">
        <pc:chgData name="Ruben LarrazoloPerez" userId="S::ruben.larrazoloperez@my.scitexas.edu::d63670ba-b259-496d-b97e-d2e03114ca64" providerId="AD" clId="Web-{2559DA86-09B8-CD00-3940-866F086266AC}" dt="2021-07-29T03:50:38.906" v="2"/>
        <pc:sldMkLst>
          <pc:docMk/>
          <pc:sldMk cId="2523796257" sldId="264"/>
        </pc:sldMkLst>
        <pc:spChg chg="add mod">
          <ac:chgData name="Ruben LarrazoloPerez" userId="S::ruben.larrazoloperez@my.scitexas.edu::d63670ba-b259-496d-b97e-d2e03114ca64" providerId="AD" clId="Web-{2559DA86-09B8-CD00-3940-866F086266AC}" dt="2021-07-29T03:50:08.718" v="1"/>
          <ac:spMkLst>
            <pc:docMk/>
            <pc:sldMk cId="2523796257" sldId="264"/>
            <ac:spMk id="2" creationId="{259FC811-2054-49DE-94A4-23F61A483CFF}"/>
          </ac:spMkLst>
        </pc:spChg>
        <pc:spChg chg="add mod">
          <ac:chgData name="Ruben LarrazoloPerez" userId="S::ruben.larrazoloperez@my.scitexas.edu::d63670ba-b259-496d-b97e-d2e03114ca64" providerId="AD" clId="Web-{2559DA86-09B8-CD00-3940-866F086266AC}" dt="2021-07-29T03:50:08.718" v="1"/>
          <ac:spMkLst>
            <pc:docMk/>
            <pc:sldMk cId="2523796257" sldId="264"/>
            <ac:spMk id="3" creationId="{93CB4754-5696-4E02-BB18-3379F2C8A0B5}"/>
          </ac:spMkLst>
        </pc:spChg>
        <pc:spChg chg="add mod">
          <ac:chgData name="Ruben LarrazoloPerez" userId="S::ruben.larrazoloperez@my.scitexas.edu::d63670ba-b259-496d-b97e-d2e03114ca64" providerId="AD" clId="Web-{2559DA86-09B8-CD00-3940-866F086266AC}" dt="2021-07-29T03:50:08.718" v="1"/>
          <ac:spMkLst>
            <pc:docMk/>
            <pc:sldMk cId="2523796257" sldId="264"/>
            <ac:spMk id="4" creationId="{11AC487E-573C-4BC6-B0EB-0B0CE29FB6A7}"/>
          </ac:spMkLst>
        </pc:spChg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C81A0-FB7A-4357-8B37-1EC930D1E0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3999"/>
            <a:ext cx="10668000" cy="19859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3C075C-7238-4F43-87E7-63A35BE69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3809999"/>
            <a:ext cx="10667998" cy="1985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67EEB-ABA8-4DA9-803B-0C6CD8A12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anchor="b" anchorCtr="0"/>
          <a:lstStyle/>
          <a:p>
            <a:fld id="{F4D57BDD-E64A-4D27-8978-82FFCA18A12C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FD314-1E75-41B9-A585-4F4A32A34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CC8E8-C649-4A81-BF53-F078B2A9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00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CE73F-2F7C-4941-9B13-ACB43A49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5239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C107E-F2BE-4057-B06B-1E50FD12B5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3048000"/>
            <a:ext cx="10668000" cy="3048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9D7D8-1932-4215-A6E0-C16DA0DD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8B662-65E3-47B2-AD95-B041B57F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DBC5-88B5-4F2A-A0E3-752CB421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65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6599DF-5B13-4800-ADD7-3A2A2F1C48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1523999"/>
            <a:ext cx="2705100" cy="4572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91E12-22D9-4DA9-A336-EA6A8B9B55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0" y="1524000"/>
            <a:ext cx="7620000" cy="4572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2A1D5-B7EF-43A4-81EF-B5A7EA35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09DFB-4410-42BF-B886-C984E3A53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6487E8-E9A0-429E-88E5-34B1BE86B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9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6A6A6-C260-4F8B-99DF-249C907BE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6F8CB-5C97-4437-A672-4E43D0E5AE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C990-05C1-4ECD-A899-722057AEA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9811C-37A0-4DD1-8607-EFD4226E5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AB506-9570-4D3E-804F-A184A73DB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804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69B8-DEA4-4F12-9078-ECD731F2A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30351"/>
            <a:ext cx="10668000" cy="22796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D1F3B-E79C-4822-999D-205B0E76C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4"/>
            <a:ext cx="10668000" cy="118318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5166-621E-4C71-A40F-64E51453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8A175-E39F-477F-997B-99FF8677A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9115F-5456-4FA3-8484-B1806E7C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506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BC5C-CCF0-4BA5-B102-213AC6FD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37E63-3B4F-4C2F-A87C-9533227EB6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E3E-2FED-4289-B138-3EC2826909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00" y="3048000"/>
            <a:ext cx="4572000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5DB51-20DA-4BEF-90BA-DDD37DC0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D22E1-F0DB-4CB7-B2E3-D578EEAA6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29146B-54D6-4291-8EA2-643002482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215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B4AE7-507A-4E14-96E2-5412FF8EA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7048"/>
            <a:ext cx="10668000" cy="7589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EE83-2945-4C22-9597-57F1F1262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2494D-AD1D-4CB7-A17C-B69079113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1" y="3059113"/>
            <a:ext cx="4572000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3E4950-830D-4EE3-9F51-DD730255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7998" y="2286000"/>
            <a:ext cx="4572001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244AA-BDAA-4FDD-B742-449DF9057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58000" y="3059113"/>
            <a:ext cx="4571998" cy="30368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78494-ECE0-41D2-97E2-CFAC0434A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5E4C20-6CC5-4259-B554-B19F1A7AA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09AB13-CCCC-4074-9B66-CE0B37902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450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FB5FF-4FD1-4CE4-BBC5-E6402FE06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3810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71AAD-C5B9-485B-84DD-60DAFD5F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7CACFF-0406-4EE2-9E8F-F594B952C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2A47E-1990-4B6B-BCCB-75B6F213A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10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8FE4C-64F1-4C88-9D30-17F8131ED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5D8FB3-6FA4-40A7-BDBF-76CD0F22F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649F41-A021-4490-BB80-C89DF029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995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CEF60-874B-45DE-BF65-CF0D08577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3821113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57B0-722D-425F-8BD4-9CD9093B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6096000" cy="3810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DB0F60-AADF-41C3-8BFC-B405E0A3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3048000"/>
            <a:ext cx="3821113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B1E11-97B6-42FD-9F45-6EDC3B83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D7DA9-F910-4337-99A2-91F4EA361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93A2F2-339E-4406-9A90-534A38C5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52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1599-6E07-4A55-9B93-4CA5EFE3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524000"/>
            <a:ext cx="3810000" cy="15240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C2D26-DACA-4941-955E-18F7E23675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3999" y="1524000"/>
            <a:ext cx="6095999" cy="3810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EDB26D-C5B0-41D6-A75F-F89A87BE2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3048000"/>
            <a:ext cx="3810000" cy="3048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304B6-48DF-41FA-A089-8C83BBA63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7/28/2021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FB82F-A17A-4BC7-A522-CD934BC35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530C-8824-4BE3-884E-2AFF30B57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964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1B49B9-8C94-4604-AEEE-CB505196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9144000" cy="126364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3204E-CAF5-48A1-928F-757507EC48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3047999"/>
            <a:ext cx="10668000" cy="3048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D12-4B42-4790-8677-C9250F3CD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000" y="401594"/>
            <a:ext cx="3048000" cy="365125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7/28/2021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B17CD-6C27-4CD1-B20D-EA4B8E54F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58000" y="6096000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A934F-C817-4C99-A2CF-C763A3F206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44000" y="401594"/>
            <a:ext cx="2286000" cy="762000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lvl1pPr algn="r">
              <a:defRPr sz="3600">
                <a:solidFill>
                  <a:schemeClr val="tx1"/>
                </a:solidFill>
                <a:latin typeface="+mj-lt"/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696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5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DED000-AADC-41FD-8C2F-3AC5E51C41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25"/>
          <a:stretch/>
        </p:blipFill>
        <p:spPr>
          <a:xfrm>
            <a:off x="762000" y="1660242"/>
            <a:ext cx="4670612" cy="2627876"/>
          </a:xfrm>
          <a:prstGeom prst="rect">
            <a:avLst/>
          </a:prstGeom>
        </p:spPr>
      </p:pic>
      <p:grpSp>
        <p:nvGrpSpPr>
          <p:cNvPr id="14" name="Group 17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9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5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44452" y="790900"/>
            <a:ext cx="5289177" cy="3436204"/>
          </a:xfrm>
        </p:spPr>
        <p:txBody>
          <a:bodyPr>
            <a:normAutofit fontScale="90000"/>
          </a:bodyPr>
          <a:lstStyle/>
          <a:p>
            <a:pPr algn="l"/>
            <a:r>
              <a:rPr lang="en-US" sz="8000">
                <a:latin typeface="Aharoni"/>
                <a:cs typeface="Angsana New"/>
              </a:rPr>
              <a:t>Major Rivers in North America 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91289" y="4093534"/>
            <a:ext cx="4542501" cy="10761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err="1">
                <a:solidFill>
                  <a:srgbClr val="F7F7F2"/>
                </a:solidFill>
                <a:ea typeface="+mn-lt"/>
                <a:cs typeface="+mn-lt"/>
              </a:rPr>
              <a:t>HandHands</a:t>
            </a:r>
            <a:r>
              <a:rPr lang="en-US">
                <a:solidFill>
                  <a:srgbClr val="F7F7F2"/>
                </a:solidFill>
                <a:ea typeface="+mn-lt"/>
                <a:cs typeface="+mn-lt"/>
              </a:rPr>
              <a:t> on Lesson 5 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31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AA815530-6951-41B2-A5CF-04AAEE20D9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448" r="-1" b="11018"/>
          <a:stretch/>
        </p:blipFill>
        <p:spPr>
          <a:xfrm>
            <a:off x="20" y="10"/>
            <a:ext cx="12191435" cy="6843612"/>
          </a:xfrm>
          <a:prstGeom prst="rect">
            <a:avLst/>
          </a:prstGeom>
        </p:spPr>
      </p:pic>
      <p:sp>
        <p:nvSpPr>
          <p:cNvPr id="30" name="Rectangle 33">
            <a:extLst>
              <a:ext uri="{FF2B5EF4-FFF2-40B4-BE49-F238E27FC236}">
                <a16:creationId xmlns:a16="http://schemas.microsoft.com/office/drawing/2014/main" id="{ADA7B28A-56E6-40AC-BFEB-4CC5F2F13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62038"/>
            <a:ext cx="12192001" cy="4733924"/>
          </a:xfrm>
          <a:prstGeom prst="rect">
            <a:avLst/>
          </a:prstGeom>
          <a:gradFill flip="none" rotWithShape="1">
            <a:gsLst>
              <a:gs pos="41000">
                <a:srgbClr val="000000">
                  <a:alpha val="30000"/>
                </a:srgbClr>
              </a:gs>
              <a:gs pos="60000">
                <a:srgbClr val="000000">
                  <a:alpha val="30000"/>
                </a:srgb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7819E3-4C4D-43FE-B20B-410FC95E62CF}"/>
              </a:ext>
            </a:extLst>
          </p:cNvPr>
          <p:cNvSpPr txBox="1"/>
          <p:nvPr/>
        </p:nvSpPr>
        <p:spPr>
          <a:xfrm>
            <a:off x="6627962" y="990150"/>
            <a:ext cx="6096000" cy="2447925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Histogram 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Of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0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Rivers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1D9A8D-A789-4A46-B6E9-BAE6BB01FE26}"/>
              </a:ext>
            </a:extLst>
          </p:cNvPr>
          <p:cNvSpPr txBox="1"/>
          <p:nvPr/>
        </p:nvSpPr>
        <p:spPr>
          <a:xfrm>
            <a:off x="6622211" y="343043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suitable bin widths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2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12078544-0786-4150-83BD-9EDF64E84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88" y="168157"/>
            <a:ext cx="11743425" cy="652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877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8E358531-116C-42CB-9242-F0511BE347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033" r="-2" b="-2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E5D87AC-5CCC-4E1F-8B25-D3A60530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EFC8E10-A01A-44C0-92B4-4837ED6C4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329C434-C896-4DBB-9A47-D99A5EE41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5253F9D-4DA9-4B1B-ABED-225A181625FD}"/>
              </a:ext>
            </a:extLst>
          </p:cNvPr>
          <p:cNvSpPr txBox="1"/>
          <p:nvPr/>
        </p:nvSpPr>
        <p:spPr>
          <a:xfrm>
            <a:off x="1509623" y="3023692"/>
            <a:ext cx="4400549" cy="3167019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800"/>
              <a:t>Box Plot</a:t>
            </a:r>
          </a:p>
        </p:txBody>
      </p:sp>
    </p:spTree>
    <p:extLst>
      <p:ext uri="{BB962C8B-B14F-4D97-AF65-F5344CB8AC3E}">
        <p14:creationId xmlns:p14="http://schemas.microsoft.com/office/powerpoint/2010/main" val="3481572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6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B765CFE0-93B7-40CD-AC58-2FAF564E21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643" r="1" b="6943"/>
          <a:stretch/>
        </p:blipFill>
        <p:spPr>
          <a:xfrm>
            <a:off x="1" y="10"/>
            <a:ext cx="6095237" cy="6857991"/>
          </a:xfrm>
          <a:custGeom>
            <a:avLst/>
            <a:gdLst/>
            <a:ahLst/>
            <a:cxnLst/>
            <a:rect l="l" t="t" r="r" b="b"/>
            <a:pathLst>
              <a:path w="6095237" h="6858001">
                <a:moveTo>
                  <a:pt x="0" y="3333751"/>
                </a:moveTo>
                <a:lnTo>
                  <a:pt x="5699134" y="3333751"/>
                </a:lnTo>
                <a:lnTo>
                  <a:pt x="5698528" y="3357461"/>
                </a:lnTo>
                <a:lnTo>
                  <a:pt x="5695762" y="3365728"/>
                </a:lnTo>
                <a:lnTo>
                  <a:pt x="5684739" y="3398677"/>
                </a:lnTo>
                <a:cubicBezTo>
                  <a:pt x="5672547" y="3424765"/>
                  <a:pt x="5673881" y="3457327"/>
                  <a:pt x="5669119" y="3486946"/>
                </a:cubicBezTo>
                <a:cubicBezTo>
                  <a:pt x="5667404" y="3497439"/>
                  <a:pt x="5664785" y="3507933"/>
                  <a:pt x="5662594" y="3518451"/>
                </a:cubicBezTo>
                <a:lnTo>
                  <a:pt x="5661870" y="3524252"/>
                </a:lnTo>
                <a:lnTo>
                  <a:pt x="5658641" y="3550106"/>
                </a:lnTo>
                <a:cubicBezTo>
                  <a:pt x="5658641" y="3576391"/>
                  <a:pt x="5664737" y="3602478"/>
                  <a:pt x="5667023" y="3628959"/>
                </a:cubicBezTo>
                <a:cubicBezTo>
                  <a:pt x="5668927" y="3649555"/>
                  <a:pt x="5668165" y="3670544"/>
                  <a:pt x="5670451" y="3691138"/>
                </a:cubicBezTo>
                <a:cubicBezTo>
                  <a:pt x="5672167" y="3708009"/>
                  <a:pt x="5676547" y="3724680"/>
                  <a:pt x="5680167" y="3741353"/>
                </a:cubicBezTo>
                <a:cubicBezTo>
                  <a:pt x="5680834" y="3744394"/>
                  <a:pt x="5682454" y="3747434"/>
                  <a:pt x="5683811" y="3750401"/>
                </a:cubicBezTo>
                <a:lnTo>
                  <a:pt x="5685192" y="3756135"/>
                </a:lnTo>
                <a:lnTo>
                  <a:pt x="5713812" y="3748730"/>
                </a:lnTo>
                <a:lnTo>
                  <a:pt x="5714043" y="3748682"/>
                </a:lnTo>
                <a:lnTo>
                  <a:pt x="5713813" y="3748731"/>
                </a:lnTo>
                <a:lnTo>
                  <a:pt x="5685193" y="3756136"/>
                </a:lnTo>
                <a:lnTo>
                  <a:pt x="5685885" y="3759007"/>
                </a:lnTo>
                <a:cubicBezTo>
                  <a:pt x="5677692" y="3813538"/>
                  <a:pt x="5714269" y="3852768"/>
                  <a:pt x="5730462" y="3898864"/>
                </a:cubicBezTo>
                <a:cubicBezTo>
                  <a:pt x="5747609" y="3947314"/>
                  <a:pt x="5773897" y="3994194"/>
                  <a:pt x="5766087" y="4048330"/>
                </a:cubicBezTo>
                <a:cubicBezTo>
                  <a:pt x="5761325" y="4081088"/>
                  <a:pt x="5750275" y="4112668"/>
                  <a:pt x="5743606" y="4145230"/>
                </a:cubicBezTo>
                <a:cubicBezTo>
                  <a:pt x="5741320" y="4156803"/>
                  <a:pt x="5741702" y="4169748"/>
                  <a:pt x="5743988" y="4181322"/>
                </a:cubicBezTo>
                <a:cubicBezTo>
                  <a:pt x="5754467" y="4237224"/>
                  <a:pt x="5755991" y="4292342"/>
                  <a:pt x="5738844" y="4347267"/>
                </a:cubicBezTo>
                <a:cubicBezTo>
                  <a:pt x="5735986" y="4356680"/>
                  <a:pt x="5733320" y="4366684"/>
                  <a:pt x="5733320" y="4376493"/>
                </a:cubicBezTo>
                <a:cubicBezTo>
                  <a:pt x="5733320" y="4430237"/>
                  <a:pt x="5737320" y="4483001"/>
                  <a:pt x="5755991" y="4534394"/>
                </a:cubicBezTo>
                <a:cubicBezTo>
                  <a:pt x="5762277" y="4551655"/>
                  <a:pt x="5758277" y="4572644"/>
                  <a:pt x="5759801" y="4591670"/>
                </a:cubicBezTo>
                <a:cubicBezTo>
                  <a:pt x="5761133" y="4609322"/>
                  <a:pt x="5761705" y="4627369"/>
                  <a:pt x="5766087" y="4644434"/>
                </a:cubicBezTo>
                <a:cubicBezTo>
                  <a:pt x="5772563" y="4669346"/>
                  <a:pt x="5773325" y="4692491"/>
                  <a:pt x="5767611" y="4718187"/>
                </a:cubicBezTo>
                <a:cubicBezTo>
                  <a:pt x="5762277" y="4742705"/>
                  <a:pt x="5764943" y="4769186"/>
                  <a:pt x="5764753" y="4794687"/>
                </a:cubicBezTo>
                <a:cubicBezTo>
                  <a:pt x="5764563" y="4823128"/>
                  <a:pt x="5764373" y="4851570"/>
                  <a:pt x="5765325" y="4880011"/>
                </a:cubicBezTo>
                <a:cubicBezTo>
                  <a:pt x="5765705" y="4891388"/>
                  <a:pt x="5773325" y="4904334"/>
                  <a:pt x="5770277" y="4913751"/>
                </a:cubicBezTo>
                <a:cubicBezTo>
                  <a:pt x="5759991" y="4944153"/>
                  <a:pt x="5772373" y="4974557"/>
                  <a:pt x="5766849" y="5004959"/>
                </a:cubicBezTo>
                <a:cubicBezTo>
                  <a:pt x="5763991" y="5019868"/>
                  <a:pt x="5771801" y="5036736"/>
                  <a:pt x="5772563" y="5052820"/>
                </a:cubicBezTo>
                <a:cubicBezTo>
                  <a:pt x="5773897" y="5079104"/>
                  <a:pt x="5773325" y="5105388"/>
                  <a:pt x="5773707" y="5131673"/>
                </a:cubicBezTo>
                <a:cubicBezTo>
                  <a:pt x="5773897" y="5140304"/>
                  <a:pt x="5774659" y="5148739"/>
                  <a:pt x="5775042" y="5157370"/>
                </a:cubicBezTo>
                <a:cubicBezTo>
                  <a:pt x="5775422" y="5165020"/>
                  <a:pt x="5777136" y="5173061"/>
                  <a:pt x="5775804" y="5180319"/>
                </a:cubicBezTo>
                <a:cubicBezTo>
                  <a:pt x="5771039" y="5206604"/>
                  <a:pt x="5763229" y="5232496"/>
                  <a:pt x="5760181" y="5258975"/>
                </a:cubicBezTo>
                <a:cubicBezTo>
                  <a:pt x="5757515" y="5281924"/>
                  <a:pt x="5761133" y="5305660"/>
                  <a:pt x="5759229" y="5328805"/>
                </a:cubicBezTo>
                <a:cubicBezTo>
                  <a:pt x="5755991" y="5369604"/>
                  <a:pt x="5750275" y="5410403"/>
                  <a:pt x="5746655" y="5451203"/>
                </a:cubicBezTo>
                <a:cubicBezTo>
                  <a:pt x="5745893" y="5460031"/>
                  <a:pt x="5750657" y="5469249"/>
                  <a:pt x="5751037" y="5478272"/>
                </a:cubicBezTo>
                <a:cubicBezTo>
                  <a:pt x="5751989" y="5506518"/>
                  <a:pt x="5752181" y="5534764"/>
                  <a:pt x="5752751" y="5563010"/>
                </a:cubicBezTo>
                <a:cubicBezTo>
                  <a:pt x="5752943" y="5579094"/>
                  <a:pt x="5752371" y="5595374"/>
                  <a:pt x="5754085" y="5611265"/>
                </a:cubicBezTo>
                <a:cubicBezTo>
                  <a:pt x="5756371" y="5632250"/>
                  <a:pt x="5759801" y="5651277"/>
                  <a:pt x="5744941" y="5670892"/>
                </a:cubicBezTo>
                <a:cubicBezTo>
                  <a:pt x="5721890" y="5701101"/>
                  <a:pt x="5730844" y="5739546"/>
                  <a:pt x="5725510" y="5774460"/>
                </a:cubicBezTo>
                <a:cubicBezTo>
                  <a:pt x="5724176" y="5783484"/>
                  <a:pt x="5723986" y="5792704"/>
                  <a:pt x="5722462" y="5801726"/>
                </a:cubicBezTo>
                <a:cubicBezTo>
                  <a:pt x="5719604" y="5818399"/>
                  <a:pt x="5716366" y="5834874"/>
                  <a:pt x="5713125" y="5851549"/>
                </a:cubicBezTo>
                <a:cubicBezTo>
                  <a:pt x="5712555" y="5854490"/>
                  <a:pt x="5712363" y="5857824"/>
                  <a:pt x="5711411" y="5860571"/>
                </a:cubicBezTo>
                <a:cubicBezTo>
                  <a:pt x="5703411" y="5885876"/>
                  <a:pt x="5694267" y="5910785"/>
                  <a:pt x="5687789" y="5936481"/>
                </a:cubicBezTo>
                <a:cubicBezTo>
                  <a:pt x="5684550" y="5949036"/>
                  <a:pt x="5684168" y="5962962"/>
                  <a:pt x="5685885" y="5975908"/>
                </a:cubicBezTo>
                <a:cubicBezTo>
                  <a:pt x="5690837" y="6013764"/>
                  <a:pt x="5692933" y="6051230"/>
                  <a:pt x="5685693" y="6089284"/>
                </a:cubicBezTo>
                <a:cubicBezTo>
                  <a:pt x="5682836" y="6104387"/>
                  <a:pt x="5687599" y="6121257"/>
                  <a:pt x="5689313" y="6137341"/>
                </a:cubicBezTo>
                <a:cubicBezTo>
                  <a:pt x="5693885" y="6175786"/>
                  <a:pt x="5698839" y="6214231"/>
                  <a:pt x="5703219" y="6252873"/>
                </a:cubicBezTo>
                <a:cubicBezTo>
                  <a:pt x="5705887" y="6277000"/>
                  <a:pt x="5707411" y="6301323"/>
                  <a:pt x="5710077" y="6325450"/>
                </a:cubicBezTo>
                <a:cubicBezTo>
                  <a:pt x="5713317" y="6353302"/>
                  <a:pt x="5718270" y="6380959"/>
                  <a:pt x="5720938" y="6408814"/>
                </a:cubicBezTo>
                <a:cubicBezTo>
                  <a:pt x="5723986" y="6440589"/>
                  <a:pt x="5724556" y="6472562"/>
                  <a:pt x="5727796" y="6504338"/>
                </a:cubicBezTo>
                <a:cubicBezTo>
                  <a:pt x="5734082" y="6562401"/>
                  <a:pt x="5741512" y="6620265"/>
                  <a:pt x="5748561" y="6678324"/>
                </a:cubicBezTo>
                <a:cubicBezTo>
                  <a:pt x="5755419" y="6734620"/>
                  <a:pt x="5761515" y="6790916"/>
                  <a:pt x="5770087" y="6846819"/>
                </a:cubicBezTo>
                <a:lnTo>
                  <a:pt x="5772929" y="6858001"/>
                </a:lnTo>
                <a:lnTo>
                  <a:pt x="0" y="6858001"/>
                </a:lnTo>
                <a:lnTo>
                  <a:pt x="0" y="3524252"/>
                </a:lnTo>
                <a:close/>
                <a:moveTo>
                  <a:pt x="0" y="0"/>
                </a:moveTo>
                <a:lnTo>
                  <a:pt x="6019574" y="0"/>
                </a:lnTo>
                <a:lnTo>
                  <a:pt x="6029175" y="80583"/>
                </a:lnTo>
                <a:cubicBezTo>
                  <a:pt x="6030319" y="88822"/>
                  <a:pt x="6032413" y="98237"/>
                  <a:pt x="6037177" y="104514"/>
                </a:cubicBezTo>
                <a:cubicBezTo>
                  <a:pt x="6069182" y="147470"/>
                  <a:pt x="6078135" y="199649"/>
                  <a:pt x="6075089" y="249272"/>
                </a:cubicBezTo>
                <a:cubicBezTo>
                  <a:pt x="6072800" y="288308"/>
                  <a:pt x="6071086" y="326557"/>
                  <a:pt x="6074324" y="365198"/>
                </a:cubicBezTo>
                <a:cubicBezTo>
                  <a:pt x="6074516" y="368141"/>
                  <a:pt x="6074134" y="372064"/>
                  <a:pt x="6072610" y="374220"/>
                </a:cubicBezTo>
                <a:cubicBezTo>
                  <a:pt x="6062514" y="387559"/>
                  <a:pt x="6061752" y="401485"/>
                  <a:pt x="6060038" y="418552"/>
                </a:cubicBezTo>
                <a:cubicBezTo>
                  <a:pt x="6057560" y="442679"/>
                  <a:pt x="6059276" y="464843"/>
                  <a:pt x="6063466" y="487205"/>
                </a:cubicBezTo>
                <a:cubicBezTo>
                  <a:pt x="6066514" y="503486"/>
                  <a:pt x="6072800" y="519961"/>
                  <a:pt x="6080803" y="534478"/>
                </a:cubicBezTo>
                <a:cubicBezTo>
                  <a:pt x="6092043" y="554679"/>
                  <a:pt x="6096423" y="574101"/>
                  <a:pt x="6081565" y="593322"/>
                </a:cubicBezTo>
                <a:cubicBezTo>
                  <a:pt x="6065752" y="614113"/>
                  <a:pt x="6071276" y="637652"/>
                  <a:pt x="6070706" y="660603"/>
                </a:cubicBezTo>
                <a:cubicBezTo>
                  <a:pt x="6070514" y="670605"/>
                  <a:pt x="6070896" y="681198"/>
                  <a:pt x="6068420" y="690809"/>
                </a:cubicBezTo>
                <a:cubicBezTo>
                  <a:pt x="6061370" y="718661"/>
                  <a:pt x="6050702" y="745535"/>
                  <a:pt x="6045940" y="773781"/>
                </a:cubicBezTo>
                <a:cubicBezTo>
                  <a:pt x="6043273" y="789474"/>
                  <a:pt x="6048036" y="806930"/>
                  <a:pt x="6051464" y="823213"/>
                </a:cubicBezTo>
                <a:cubicBezTo>
                  <a:pt x="6055084" y="839689"/>
                  <a:pt x="6060608" y="855968"/>
                  <a:pt x="6066324" y="871859"/>
                </a:cubicBezTo>
                <a:cubicBezTo>
                  <a:pt x="6070134" y="882645"/>
                  <a:pt x="6073754" y="894414"/>
                  <a:pt x="6080613" y="903045"/>
                </a:cubicBezTo>
                <a:cubicBezTo>
                  <a:pt x="6096233" y="922662"/>
                  <a:pt x="6098901" y="942864"/>
                  <a:pt x="6090709" y="966011"/>
                </a:cubicBezTo>
                <a:cubicBezTo>
                  <a:pt x="6089375" y="969541"/>
                  <a:pt x="6089375" y="973659"/>
                  <a:pt x="6089185" y="977582"/>
                </a:cubicBezTo>
                <a:cubicBezTo>
                  <a:pt x="6085185" y="1040355"/>
                  <a:pt x="6082707" y="1103121"/>
                  <a:pt x="6076611" y="1165498"/>
                </a:cubicBezTo>
                <a:cubicBezTo>
                  <a:pt x="6074134" y="1190799"/>
                  <a:pt x="6063276" y="1215122"/>
                  <a:pt x="6056418" y="1240034"/>
                </a:cubicBezTo>
                <a:cubicBezTo>
                  <a:pt x="6055084" y="1245135"/>
                  <a:pt x="6052988" y="1250824"/>
                  <a:pt x="6053942" y="1255923"/>
                </a:cubicBezTo>
                <a:cubicBezTo>
                  <a:pt x="6063466" y="1311432"/>
                  <a:pt x="6049560" y="1363414"/>
                  <a:pt x="6031271" y="1414609"/>
                </a:cubicBezTo>
                <a:cubicBezTo>
                  <a:pt x="6029365" y="1419903"/>
                  <a:pt x="6029937" y="1426376"/>
                  <a:pt x="6030319" y="1432262"/>
                </a:cubicBezTo>
                <a:cubicBezTo>
                  <a:pt x="6031651" y="1448740"/>
                  <a:pt x="6038319" y="1466588"/>
                  <a:pt x="6034319" y="1481495"/>
                </a:cubicBezTo>
                <a:cubicBezTo>
                  <a:pt x="6023269" y="1521118"/>
                  <a:pt x="6009934" y="1560348"/>
                  <a:pt x="5993170" y="1597617"/>
                </a:cubicBezTo>
                <a:cubicBezTo>
                  <a:pt x="5976215" y="1635476"/>
                  <a:pt x="5961927" y="1670585"/>
                  <a:pt x="5979071" y="1713934"/>
                </a:cubicBezTo>
                <a:cubicBezTo>
                  <a:pt x="5986312" y="1732372"/>
                  <a:pt x="5981167" y="1756694"/>
                  <a:pt x="5979263" y="1777881"/>
                </a:cubicBezTo>
                <a:cubicBezTo>
                  <a:pt x="5977739" y="1793374"/>
                  <a:pt x="5969165" y="1808282"/>
                  <a:pt x="5969165" y="1823583"/>
                </a:cubicBezTo>
                <a:cubicBezTo>
                  <a:pt x="5969165" y="1864385"/>
                  <a:pt x="5959069" y="1900670"/>
                  <a:pt x="5938494" y="1935977"/>
                </a:cubicBezTo>
                <a:cubicBezTo>
                  <a:pt x="5930494" y="1949711"/>
                  <a:pt x="5935828" y="1971091"/>
                  <a:pt x="5933732" y="1988939"/>
                </a:cubicBezTo>
                <a:cubicBezTo>
                  <a:pt x="5931256" y="2007771"/>
                  <a:pt x="5928970" y="2027187"/>
                  <a:pt x="5923443" y="2045235"/>
                </a:cubicBezTo>
                <a:cubicBezTo>
                  <a:pt x="5908965" y="2091918"/>
                  <a:pt x="5892582" y="2138014"/>
                  <a:pt x="5877342" y="2184501"/>
                </a:cubicBezTo>
                <a:cubicBezTo>
                  <a:pt x="5864767" y="2222749"/>
                  <a:pt x="5874674" y="2260413"/>
                  <a:pt x="5880008" y="2298269"/>
                </a:cubicBezTo>
                <a:cubicBezTo>
                  <a:pt x="5883438" y="2322005"/>
                  <a:pt x="5891630" y="2344167"/>
                  <a:pt x="5879438" y="2370844"/>
                </a:cubicBezTo>
                <a:cubicBezTo>
                  <a:pt x="5867816" y="2396344"/>
                  <a:pt x="5870484" y="2428709"/>
                  <a:pt x="5864197" y="2457348"/>
                </a:cubicBezTo>
                <a:cubicBezTo>
                  <a:pt x="5858863" y="2481477"/>
                  <a:pt x="5850289" y="2504816"/>
                  <a:pt x="5841907" y="2528158"/>
                </a:cubicBezTo>
                <a:cubicBezTo>
                  <a:pt x="5830476" y="2559935"/>
                  <a:pt x="5818476" y="2591317"/>
                  <a:pt x="5824190" y="2626038"/>
                </a:cubicBezTo>
                <a:cubicBezTo>
                  <a:pt x="5830668" y="2665466"/>
                  <a:pt x="5806284" y="2692532"/>
                  <a:pt x="5790089" y="2723527"/>
                </a:cubicBezTo>
                <a:cubicBezTo>
                  <a:pt x="5779041" y="2744906"/>
                  <a:pt x="5770848" y="2768247"/>
                  <a:pt x="5763990" y="2791590"/>
                </a:cubicBezTo>
                <a:cubicBezTo>
                  <a:pt x="5755036" y="2822776"/>
                  <a:pt x="5749702" y="2854945"/>
                  <a:pt x="5740939" y="2886329"/>
                </a:cubicBezTo>
                <a:cubicBezTo>
                  <a:pt x="5727795" y="2933799"/>
                  <a:pt x="5717507" y="2981857"/>
                  <a:pt x="5724747" y="3031285"/>
                </a:cubicBezTo>
                <a:cubicBezTo>
                  <a:pt x="5727985" y="3054039"/>
                  <a:pt x="5727795" y="3075225"/>
                  <a:pt x="5723031" y="3097977"/>
                </a:cubicBezTo>
                <a:cubicBezTo>
                  <a:pt x="5715221" y="3135244"/>
                  <a:pt x="5714268" y="3173494"/>
                  <a:pt x="5685122" y="3203506"/>
                </a:cubicBezTo>
                <a:cubicBezTo>
                  <a:pt x="5674833" y="3214098"/>
                  <a:pt x="5672167" y="3233124"/>
                  <a:pt x="5666833" y="3248621"/>
                </a:cubicBezTo>
                <a:cubicBezTo>
                  <a:pt x="5660545" y="3266470"/>
                  <a:pt x="5663785" y="3279612"/>
                  <a:pt x="5682073" y="3289224"/>
                </a:cubicBezTo>
                <a:cubicBezTo>
                  <a:pt x="5690264" y="3293538"/>
                  <a:pt x="5698266" y="3305897"/>
                  <a:pt x="5699600" y="3315508"/>
                </a:cubicBezTo>
                <a:lnTo>
                  <a:pt x="5699134" y="3333750"/>
                </a:lnTo>
                <a:lnTo>
                  <a:pt x="0" y="3333750"/>
                </a:lnTo>
                <a:close/>
              </a:path>
            </a:pathLst>
          </a:custGeom>
        </p:spPr>
      </p:pic>
      <p:sp>
        <p:nvSpPr>
          <p:cNvPr id="5" name="Freeform: Shape 8">
            <a:extLst>
              <a:ext uri="{FF2B5EF4-FFF2-40B4-BE49-F238E27FC236}">
                <a16:creationId xmlns:a16="http://schemas.microsoft.com/office/drawing/2014/main" id="{3233E20F-E4BD-4A57-891E-213F818C4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: Shape 10">
            <a:extLst>
              <a:ext uri="{FF2B5EF4-FFF2-40B4-BE49-F238E27FC236}">
                <a16:creationId xmlns:a16="http://schemas.microsoft.com/office/drawing/2014/main" id="{7C5B3933-E1FD-4A72-AFB7-D9D0AD987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58642" y="0"/>
            <a:ext cx="874715" cy="6858001"/>
          </a:xfrm>
          <a:custGeom>
            <a:avLst/>
            <a:gdLst>
              <a:gd name="connsiteX0" fmla="*/ 669467 w 874715"/>
              <a:gd name="connsiteY0" fmla="*/ 3720275 h 6858001"/>
              <a:gd name="connsiteX1" fmla="*/ 710453 w 874715"/>
              <a:gd name="connsiteY1" fmla="*/ 3726292 h 6858001"/>
              <a:gd name="connsiteX2" fmla="*/ 710455 w 874715"/>
              <a:gd name="connsiteY2" fmla="*/ 3726292 h 6858001"/>
              <a:gd name="connsiteX3" fmla="*/ 669465 w 874715"/>
              <a:gd name="connsiteY3" fmla="*/ 3720275 h 6858001"/>
              <a:gd name="connsiteX4" fmla="*/ 834223 w 874715"/>
              <a:gd name="connsiteY4" fmla="*/ 3333751 h 6858001"/>
              <a:gd name="connsiteX5" fmla="*/ 446757 w 874715"/>
              <a:gd name="connsiteY5" fmla="*/ 3333751 h 6858001"/>
              <a:gd name="connsiteX6" fmla="*/ 441229 w 874715"/>
              <a:gd name="connsiteY6" fmla="*/ 3376550 h 6858001"/>
              <a:gd name="connsiteX7" fmla="*/ 437178 w 874715"/>
              <a:gd name="connsiteY7" fmla="*/ 3407910 h 6858001"/>
              <a:gd name="connsiteX8" fmla="*/ 435790 w 874715"/>
              <a:gd name="connsiteY8" fmla="*/ 3491262 h 6858001"/>
              <a:gd name="connsiteX9" fmla="*/ 429384 w 874715"/>
              <a:gd name="connsiteY9" fmla="*/ 3520658 h 6858001"/>
              <a:gd name="connsiteX10" fmla="*/ 427332 w 874715"/>
              <a:gd name="connsiteY10" fmla="*/ 3524252 h 6858001"/>
              <a:gd name="connsiteX11" fmla="*/ 427331 w 874715"/>
              <a:gd name="connsiteY11" fmla="*/ 3524252 h 6858001"/>
              <a:gd name="connsiteX12" fmla="*/ 413690 w 874715"/>
              <a:gd name="connsiteY12" fmla="*/ 3548145 h 6858001"/>
              <a:gd name="connsiteX13" fmla="*/ 408166 w 874715"/>
              <a:gd name="connsiteY13" fmla="*/ 3612089 h 6858001"/>
              <a:gd name="connsiteX14" fmla="*/ 421692 w 874715"/>
              <a:gd name="connsiteY14" fmla="*/ 3636610 h 6858001"/>
              <a:gd name="connsiteX15" fmla="*/ 445933 w 874715"/>
              <a:gd name="connsiteY15" fmla="*/ 3687609 h 6858001"/>
              <a:gd name="connsiteX16" fmla="*/ 443241 w 874715"/>
              <a:gd name="connsiteY16" fmla="*/ 3725049 h 6858001"/>
              <a:gd name="connsiteX17" fmla="*/ 455589 w 874715"/>
              <a:gd name="connsiteY17" fmla="*/ 3723372 h 6858001"/>
              <a:gd name="connsiteX18" fmla="*/ 544787 w 874715"/>
              <a:gd name="connsiteY18" fmla="*/ 3712739 h 6858001"/>
              <a:gd name="connsiteX19" fmla="*/ 544802 w 874715"/>
              <a:gd name="connsiteY19" fmla="*/ 3712740 h 6858001"/>
              <a:gd name="connsiteX20" fmla="*/ 544786 w 874715"/>
              <a:gd name="connsiteY20" fmla="*/ 3712740 h 6858001"/>
              <a:gd name="connsiteX21" fmla="*/ 455588 w 874715"/>
              <a:gd name="connsiteY21" fmla="*/ 3723373 h 6858001"/>
              <a:gd name="connsiteX22" fmla="*/ 443240 w 874715"/>
              <a:gd name="connsiteY22" fmla="*/ 3725050 h 6858001"/>
              <a:gd name="connsiteX23" fmla="*/ 441884 w 874715"/>
              <a:gd name="connsiteY23" fmla="*/ 3743904 h 6858001"/>
              <a:gd name="connsiteX24" fmla="*/ 442266 w 874715"/>
              <a:gd name="connsiteY24" fmla="*/ 3764306 h 6858001"/>
              <a:gd name="connsiteX25" fmla="*/ 433692 w 874715"/>
              <a:gd name="connsiteY25" fmla="*/ 3834135 h 6858001"/>
              <a:gd name="connsiteX26" fmla="*/ 428740 w 874715"/>
              <a:gd name="connsiteY26" fmla="*/ 3898864 h 6858001"/>
              <a:gd name="connsiteX27" fmla="*/ 444932 w 874715"/>
              <a:gd name="connsiteY27" fmla="*/ 4062061 h 6858001"/>
              <a:gd name="connsiteX28" fmla="*/ 441122 w 874715"/>
              <a:gd name="connsiteY28" fmla="*/ 4187207 h 6858001"/>
              <a:gd name="connsiteX29" fmla="*/ 444932 w 874715"/>
              <a:gd name="connsiteY29" fmla="*/ 4244874 h 6858001"/>
              <a:gd name="connsiteX30" fmla="*/ 450648 w 874715"/>
              <a:gd name="connsiteY30" fmla="*/ 4277434 h 6858001"/>
              <a:gd name="connsiteX31" fmla="*/ 490464 w 874715"/>
              <a:gd name="connsiteY31" fmla="*/ 4351188 h 6858001"/>
              <a:gd name="connsiteX32" fmla="*/ 499418 w 874715"/>
              <a:gd name="connsiteY32" fmla="*/ 4391596 h 6858001"/>
              <a:gd name="connsiteX33" fmla="*/ 498656 w 874715"/>
              <a:gd name="connsiteY33" fmla="*/ 4513209 h 6858001"/>
              <a:gd name="connsiteX34" fmla="*/ 438646 w 874715"/>
              <a:gd name="connsiteY34" fmla="*/ 4695629 h 6858001"/>
              <a:gd name="connsiteX35" fmla="*/ 430644 w 874715"/>
              <a:gd name="connsiteY35" fmla="*/ 4714658 h 6858001"/>
              <a:gd name="connsiteX36" fmla="*/ 420737 w 874715"/>
              <a:gd name="connsiteY36" fmla="*/ 4807436 h 6858001"/>
              <a:gd name="connsiteX37" fmla="*/ 434264 w 874715"/>
              <a:gd name="connsiteY37" fmla="*/ 4870400 h 6858001"/>
              <a:gd name="connsiteX38" fmla="*/ 462269 w 874715"/>
              <a:gd name="connsiteY38" fmla="*/ 4956119 h 6858001"/>
              <a:gd name="connsiteX39" fmla="*/ 485701 w 874715"/>
              <a:gd name="connsiteY39" fmla="*/ 5033207 h 6858001"/>
              <a:gd name="connsiteX40" fmla="*/ 512180 w 874715"/>
              <a:gd name="connsiteY40" fmla="*/ 5089305 h 6858001"/>
              <a:gd name="connsiteX41" fmla="*/ 531613 w 874715"/>
              <a:gd name="connsiteY41" fmla="*/ 5217589 h 6858001"/>
              <a:gd name="connsiteX42" fmla="*/ 534851 w 874715"/>
              <a:gd name="connsiteY42" fmla="*/ 5230926 h 6858001"/>
              <a:gd name="connsiteX43" fmla="*/ 511228 w 874715"/>
              <a:gd name="connsiteY43" fmla="*/ 5327433 h 6858001"/>
              <a:gd name="connsiteX44" fmla="*/ 487225 w 874715"/>
              <a:gd name="connsiteY44" fmla="*/ 5443357 h 6858001"/>
              <a:gd name="connsiteX45" fmla="*/ 495416 w 874715"/>
              <a:gd name="connsiteY45" fmla="*/ 5484746 h 6858001"/>
              <a:gd name="connsiteX46" fmla="*/ 507038 w 874715"/>
              <a:gd name="connsiteY46" fmla="*/ 5541432 h 6858001"/>
              <a:gd name="connsiteX47" fmla="*/ 500942 w 874715"/>
              <a:gd name="connsiteY47" fmla="*/ 5594001 h 6858001"/>
              <a:gd name="connsiteX48" fmla="*/ 500370 w 874715"/>
              <a:gd name="connsiteY48" fmla="*/ 5625974 h 6858001"/>
              <a:gd name="connsiteX49" fmla="*/ 571618 w 874715"/>
              <a:gd name="connsiteY49" fmla="*/ 5771911 h 6858001"/>
              <a:gd name="connsiteX50" fmla="*/ 577524 w 874715"/>
              <a:gd name="connsiteY50" fmla="*/ 5808982 h 6858001"/>
              <a:gd name="connsiteX51" fmla="*/ 586289 w 874715"/>
              <a:gd name="connsiteY51" fmla="*/ 5829971 h 6858001"/>
              <a:gd name="connsiteX52" fmla="*/ 674684 w 874715"/>
              <a:gd name="connsiteY52" fmla="*/ 5956490 h 6858001"/>
              <a:gd name="connsiteX53" fmla="*/ 692590 w 874715"/>
              <a:gd name="connsiteY53" fmla="*/ 6010235 h 6858001"/>
              <a:gd name="connsiteX54" fmla="*/ 688970 w 874715"/>
              <a:gd name="connsiteY54" fmla="*/ 6069276 h 6858001"/>
              <a:gd name="connsiteX55" fmla="*/ 682494 w 874715"/>
              <a:gd name="connsiteY55" fmla="*/ 6103407 h 6858001"/>
              <a:gd name="connsiteX56" fmla="*/ 626294 w 874715"/>
              <a:gd name="connsiteY56" fmla="*/ 6188144 h 6858001"/>
              <a:gd name="connsiteX57" fmla="*/ 628200 w 874715"/>
              <a:gd name="connsiteY57" fmla="*/ 6236396 h 6858001"/>
              <a:gd name="connsiteX58" fmla="*/ 666871 w 874715"/>
              <a:gd name="connsiteY58" fmla="*/ 6311718 h 6858001"/>
              <a:gd name="connsiteX59" fmla="*/ 684208 w 874715"/>
              <a:gd name="connsiteY59" fmla="*/ 6448435 h 6858001"/>
              <a:gd name="connsiteX60" fmla="*/ 630104 w 874715"/>
              <a:gd name="connsiteY60" fmla="*/ 6517873 h 6858001"/>
              <a:gd name="connsiteX61" fmla="*/ 578096 w 874715"/>
              <a:gd name="connsiteY61" fmla="*/ 6553767 h 6858001"/>
              <a:gd name="connsiteX62" fmla="*/ 517706 w 874715"/>
              <a:gd name="connsiteY62" fmla="*/ 6657533 h 6858001"/>
              <a:gd name="connsiteX63" fmla="*/ 540185 w 874715"/>
              <a:gd name="connsiteY63" fmla="*/ 6682250 h 6858001"/>
              <a:gd name="connsiteX64" fmla="*/ 549712 w 874715"/>
              <a:gd name="connsiteY64" fmla="*/ 6758356 h 6858001"/>
              <a:gd name="connsiteX65" fmla="*/ 548950 w 874715"/>
              <a:gd name="connsiteY65" fmla="*/ 6840738 h 6858001"/>
              <a:gd name="connsiteX66" fmla="*/ 556149 w 874715"/>
              <a:gd name="connsiteY66" fmla="*/ 6858001 h 6858001"/>
              <a:gd name="connsiteX67" fmla="*/ 760427 w 874715"/>
              <a:gd name="connsiteY67" fmla="*/ 6858001 h 6858001"/>
              <a:gd name="connsiteX68" fmla="*/ 763269 w 874715"/>
              <a:gd name="connsiteY68" fmla="*/ 6846819 h 6858001"/>
              <a:gd name="connsiteX69" fmla="*/ 784795 w 874715"/>
              <a:gd name="connsiteY69" fmla="*/ 6678324 h 6858001"/>
              <a:gd name="connsiteX70" fmla="*/ 805560 w 874715"/>
              <a:gd name="connsiteY70" fmla="*/ 6504338 h 6858001"/>
              <a:gd name="connsiteX71" fmla="*/ 812418 w 874715"/>
              <a:gd name="connsiteY71" fmla="*/ 6408814 h 6858001"/>
              <a:gd name="connsiteX72" fmla="*/ 823279 w 874715"/>
              <a:gd name="connsiteY72" fmla="*/ 6325450 h 6858001"/>
              <a:gd name="connsiteX73" fmla="*/ 830137 w 874715"/>
              <a:gd name="connsiteY73" fmla="*/ 6252873 h 6858001"/>
              <a:gd name="connsiteX74" fmla="*/ 844043 w 874715"/>
              <a:gd name="connsiteY74" fmla="*/ 6137341 h 6858001"/>
              <a:gd name="connsiteX75" fmla="*/ 847663 w 874715"/>
              <a:gd name="connsiteY75" fmla="*/ 6089284 h 6858001"/>
              <a:gd name="connsiteX76" fmla="*/ 847471 w 874715"/>
              <a:gd name="connsiteY76" fmla="*/ 5975908 h 6858001"/>
              <a:gd name="connsiteX77" fmla="*/ 845567 w 874715"/>
              <a:gd name="connsiteY77" fmla="*/ 5936481 h 6858001"/>
              <a:gd name="connsiteX78" fmla="*/ 821945 w 874715"/>
              <a:gd name="connsiteY78" fmla="*/ 5860571 h 6858001"/>
              <a:gd name="connsiteX79" fmla="*/ 820231 w 874715"/>
              <a:gd name="connsiteY79" fmla="*/ 5851549 h 6858001"/>
              <a:gd name="connsiteX80" fmla="*/ 810894 w 874715"/>
              <a:gd name="connsiteY80" fmla="*/ 5801726 h 6858001"/>
              <a:gd name="connsiteX81" fmla="*/ 807846 w 874715"/>
              <a:gd name="connsiteY81" fmla="*/ 5774460 h 6858001"/>
              <a:gd name="connsiteX82" fmla="*/ 788415 w 874715"/>
              <a:gd name="connsiteY82" fmla="*/ 5670892 h 6858001"/>
              <a:gd name="connsiteX83" fmla="*/ 779271 w 874715"/>
              <a:gd name="connsiteY83" fmla="*/ 5611265 h 6858001"/>
              <a:gd name="connsiteX84" fmla="*/ 780605 w 874715"/>
              <a:gd name="connsiteY84" fmla="*/ 5563010 h 6858001"/>
              <a:gd name="connsiteX85" fmla="*/ 782319 w 874715"/>
              <a:gd name="connsiteY85" fmla="*/ 5478272 h 6858001"/>
              <a:gd name="connsiteX86" fmla="*/ 786701 w 874715"/>
              <a:gd name="connsiteY86" fmla="*/ 5451203 h 6858001"/>
              <a:gd name="connsiteX87" fmla="*/ 774127 w 874715"/>
              <a:gd name="connsiteY87" fmla="*/ 5328805 h 6858001"/>
              <a:gd name="connsiteX88" fmla="*/ 773175 w 874715"/>
              <a:gd name="connsiteY88" fmla="*/ 5258975 h 6858001"/>
              <a:gd name="connsiteX89" fmla="*/ 757552 w 874715"/>
              <a:gd name="connsiteY89" fmla="*/ 5180319 h 6858001"/>
              <a:gd name="connsiteX90" fmla="*/ 758314 w 874715"/>
              <a:gd name="connsiteY90" fmla="*/ 5157370 h 6858001"/>
              <a:gd name="connsiteX91" fmla="*/ 759649 w 874715"/>
              <a:gd name="connsiteY91" fmla="*/ 5131673 h 6858001"/>
              <a:gd name="connsiteX92" fmla="*/ 760793 w 874715"/>
              <a:gd name="connsiteY92" fmla="*/ 5052820 h 6858001"/>
              <a:gd name="connsiteX93" fmla="*/ 766507 w 874715"/>
              <a:gd name="connsiteY93" fmla="*/ 5004959 h 6858001"/>
              <a:gd name="connsiteX94" fmla="*/ 763079 w 874715"/>
              <a:gd name="connsiteY94" fmla="*/ 4913751 h 6858001"/>
              <a:gd name="connsiteX95" fmla="*/ 768031 w 874715"/>
              <a:gd name="connsiteY95" fmla="*/ 4880011 h 6858001"/>
              <a:gd name="connsiteX96" fmla="*/ 768603 w 874715"/>
              <a:gd name="connsiteY96" fmla="*/ 4794687 h 6858001"/>
              <a:gd name="connsiteX97" fmla="*/ 765745 w 874715"/>
              <a:gd name="connsiteY97" fmla="*/ 4718187 h 6858001"/>
              <a:gd name="connsiteX98" fmla="*/ 767269 w 874715"/>
              <a:gd name="connsiteY98" fmla="*/ 4644434 h 6858001"/>
              <a:gd name="connsiteX99" fmla="*/ 773555 w 874715"/>
              <a:gd name="connsiteY99" fmla="*/ 4591670 h 6858001"/>
              <a:gd name="connsiteX100" fmla="*/ 777365 w 874715"/>
              <a:gd name="connsiteY100" fmla="*/ 4534394 h 6858001"/>
              <a:gd name="connsiteX101" fmla="*/ 800036 w 874715"/>
              <a:gd name="connsiteY101" fmla="*/ 4376493 h 6858001"/>
              <a:gd name="connsiteX102" fmla="*/ 794512 w 874715"/>
              <a:gd name="connsiteY102" fmla="*/ 4347267 h 6858001"/>
              <a:gd name="connsiteX103" fmla="*/ 789368 w 874715"/>
              <a:gd name="connsiteY103" fmla="*/ 4181322 h 6858001"/>
              <a:gd name="connsiteX104" fmla="*/ 789750 w 874715"/>
              <a:gd name="connsiteY104" fmla="*/ 4145230 h 6858001"/>
              <a:gd name="connsiteX105" fmla="*/ 767269 w 874715"/>
              <a:gd name="connsiteY105" fmla="*/ 4048330 h 6858001"/>
              <a:gd name="connsiteX106" fmla="*/ 802894 w 874715"/>
              <a:gd name="connsiteY106" fmla="*/ 3898864 h 6858001"/>
              <a:gd name="connsiteX107" fmla="*/ 847471 w 874715"/>
              <a:gd name="connsiteY107" fmla="*/ 3759007 h 6858001"/>
              <a:gd name="connsiteX108" fmla="*/ 848163 w 874715"/>
              <a:gd name="connsiteY108" fmla="*/ 3756136 h 6858001"/>
              <a:gd name="connsiteX109" fmla="*/ 819543 w 874715"/>
              <a:gd name="connsiteY109" fmla="*/ 3748731 h 6858001"/>
              <a:gd name="connsiteX110" fmla="*/ 819313 w 874715"/>
              <a:gd name="connsiteY110" fmla="*/ 3748682 h 6858001"/>
              <a:gd name="connsiteX111" fmla="*/ 819544 w 874715"/>
              <a:gd name="connsiteY111" fmla="*/ 3748730 h 6858001"/>
              <a:gd name="connsiteX112" fmla="*/ 848164 w 874715"/>
              <a:gd name="connsiteY112" fmla="*/ 3756135 h 6858001"/>
              <a:gd name="connsiteX113" fmla="*/ 849545 w 874715"/>
              <a:gd name="connsiteY113" fmla="*/ 3750401 h 6858001"/>
              <a:gd name="connsiteX114" fmla="*/ 853189 w 874715"/>
              <a:gd name="connsiteY114" fmla="*/ 3741353 h 6858001"/>
              <a:gd name="connsiteX115" fmla="*/ 862905 w 874715"/>
              <a:gd name="connsiteY115" fmla="*/ 3691138 h 6858001"/>
              <a:gd name="connsiteX116" fmla="*/ 866333 w 874715"/>
              <a:gd name="connsiteY116" fmla="*/ 3628959 h 6858001"/>
              <a:gd name="connsiteX117" fmla="*/ 874715 w 874715"/>
              <a:gd name="connsiteY117" fmla="*/ 3550106 h 6858001"/>
              <a:gd name="connsiteX118" fmla="*/ 871487 w 874715"/>
              <a:gd name="connsiteY118" fmla="*/ 3524252 h 6858001"/>
              <a:gd name="connsiteX119" fmla="*/ 871488 w 874715"/>
              <a:gd name="connsiteY119" fmla="*/ 3524252 h 6858001"/>
              <a:gd name="connsiteX120" fmla="*/ 870763 w 874715"/>
              <a:gd name="connsiteY120" fmla="*/ 3518451 h 6858001"/>
              <a:gd name="connsiteX121" fmla="*/ 864238 w 874715"/>
              <a:gd name="connsiteY121" fmla="*/ 3486946 h 6858001"/>
              <a:gd name="connsiteX122" fmla="*/ 848618 w 874715"/>
              <a:gd name="connsiteY122" fmla="*/ 3398677 h 6858001"/>
              <a:gd name="connsiteX123" fmla="*/ 837595 w 874715"/>
              <a:gd name="connsiteY123" fmla="*/ 3365728 h 6858001"/>
              <a:gd name="connsiteX124" fmla="*/ 834829 w 874715"/>
              <a:gd name="connsiteY124" fmla="*/ 3357461 h 6858001"/>
              <a:gd name="connsiteX125" fmla="*/ 513783 w 874715"/>
              <a:gd name="connsiteY125" fmla="*/ 0 h 6858001"/>
              <a:gd name="connsiteX126" fmla="*/ 72334 w 874715"/>
              <a:gd name="connsiteY126" fmla="*/ 0 h 6858001"/>
              <a:gd name="connsiteX127" fmla="*/ 75447 w 874715"/>
              <a:gd name="connsiteY127" fmla="*/ 27991 h 6858001"/>
              <a:gd name="connsiteX128" fmla="*/ 88115 w 874715"/>
              <a:gd name="connsiteY128" fmla="*/ 134133 h 6858001"/>
              <a:gd name="connsiteX129" fmla="*/ 62778 w 874715"/>
              <a:gd name="connsiteY129" fmla="*/ 221224 h 6858001"/>
              <a:gd name="connsiteX130" fmla="*/ 62206 w 874715"/>
              <a:gd name="connsiteY130" fmla="*/ 247312 h 6858001"/>
              <a:gd name="connsiteX131" fmla="*/ 72113 w 874715"/>
              <a:gd name="connsiteY131" fmla="*/ 305764 h 6858001"/>
              <a:gd name="connsiteX132" fmla="*/ 65445 w 874715"/>
              <a:gd name="connsiteY132" fmla="*/ 426397 h 6858001"/>
              <a:gd name="connsiteX133" fmla="*/ 55348 w 874715"/>
              <a:gd name="connsiteY133" fmla="*/ 470924 h 6858001"/>
              <a:gd name="connsiteX134" fmla="*/ 48870 w 874715"/>
              <a:gd name="connsiteY134" fmla="*/ 495638 h 6858001"/>
              <a:gd name="connsiteX135" fmla="*/ 30963 w 874715"/>
              <a:gd name="connsiteY135" fmla="*/ 622548 h 6858001"/>
              <a:gd name="connsiteX136" fmla="*/ 11723 w 874715"/>
              <a:gd name="connsiteY136" fmla="*/ 679040 h 6858001"/>
              <a:gd name="connsiteX137" fmla="*/ 8865 w 874715"/>
              <a:gd name="connsiteY137" fmla="*/ 694341 h 6858001"/>
              <a:gd name="connsiteX138" fmla="*/ 16865 w 874715"/>
              <a:gd name="connsiteY138" fmla="*/ 778095 h 6858001"/>
              <a:gd name="connsiteX139" fmla="*/ 47918 w 874715"/>
              <a:gd name="connsiteY139" fmla="*/ 840866 h 6858001"/>
              <a:gd name="connsiteX140" fmla="*/ 58396 w 874715"/>
              <a:gd name="connsiteY140" fmla="*/ 853028 h 6858001"/>
              <a:gd name="connsiteX141" fmla="*/ 54776 w 874715"/>
              <a:gd name="connsiteY141" fmla="*/ 1027995 h 6858001"/>
              <a:gd name="connsiteX142" fmla="*/ 50394 w 874715"/>
              <a:gd name="connsiteY142" fmla="*/ 1054866 h 6858001"/>
              <a:gd name="connsiteX143" fmla="*/ 68683 w 874715"/>
              <a:gd name="connsiteY143" fmla="*/ 1184720 h 6858001"/>
              <a:gd name="connsiteX144" fmla="*/ 72303 w 874715"/>
              <a:gd name="connsiteY144" fmla="*/ 1222576 h 6858001"/>
              <a:gd name="connsiteX145" fmla="*/ 88687 w 874715"/>
              <a:gd name="connsiteY145" fmla="*/ 1358313 h 6858001"/>
              <a:gd name="connsiteX146" fmla="*/ 73447 w 874715"/>
              <a:gd name="connsiteY146" fmla="*/ 1377535 h 6858001"/>
              <a:gd name="connsiteX147" fmla="*/ 35153 w 874715"/>
              <a:gd name="connsiteY147" fmla="*/ 1432851 h 6858001"/>
              <a:gd name="connsiteX148" fmla="*/ 1244 w 874715"/>
              <a:gd name="connsiteY148" fmla="*/ 1541910 h 6858001"/>
              <a:gd name="connsiteX149" fmla="*/ 3149 w 874715"/>
              <a:gd name="connsiteY149" fmla="*/ 1571529 h 6858001"/>
              <a:gd name="connsiteX150" fmla="*/ 59730 w 874715"/>
              <a:gd name="connsiteY150" fmla="*/ 1646459 h 6858001"/>
              <a:gd name="connsiteX151" fmla="*/ 82399 w 874715"/>
              <a:gd name="connsiteY151" fmla="*/ 1682944 h 6858001"/>
              <a:gd name="connsiteX152" fmla="*/ 124120 w 874715"/>
              <a:gd name="connsiteY152" fmla="*/ 1786511 h 6858001"/>
              <a:gd name="connsiteX153" fmla="*/ 131741 w 874715"/>
              <a:gd name="connsiteY153" fmla="*/ 1795142 h 6858001"/>
              <a:gd name="connsiteX154" fmla="*/ 222232 w 874715"/>
              <a:gd name="connsiteY154" fmla="*/ 1871640 h 6858001"/>
              <a:gd name="connsiteX155" fmla="*/ 237662 w 874715"/>
              <a:gd name="connsiteY155" fmla="*/ 1888901 h 6858001"/>
              <a:gd name="connsiteX156" fmla="*/ 261667 w 874715"/>
              <a:gd name="connsiteY156" fmla="*/ 1909694 h 6858001"/>
              <a:gd name="connsiteX157" fmla="*/ 308150 w 874715"/>
              <a:gd name="connsiteY157" fmla="*/ 1974618 h 6858001"/>
              <a:gd name="connsiteX158" fmla="*/ 323009 w 874715"/>
              <a:gd name="connsiteY158" fmla="*/ 2055042 h 6858001"/>
              <a:gd name="connsiteX159" fmla="*/ 345680 w 874715"/>
              <a:gd name="connsiteY159" fmla="*/ 2152137 h 6858001"/>
              <a:gd name="connsiteX160" fmla="*/ 360920 w 874715"/>
              <a:gd name="connsiteY160" fmla="*/ 2192740 h 6858001"/>
              <a:gd name="connsiteX161" fmla="*/ 389877 w 874715"/>
              <a:gd name="connsiteY161" fmla="*/ 2301603 h 6858001"/>
              <a:gd name="connsiteX162" fmla="*/ 414262 w 874715"/>
              <a:gd name="connsiteY162" fmla="*/ 2379279 h 6858001"/>
              <a:gd name="connsiteX163" fmla="*/ 428551 w 874715"/>
              <a:gd name="connsiteY163" fmla="*/ 2491281 h 6858001"/>
              <a:gd name="connsiteX164" fmla="*/ 429121 w 874715"/>
              <a:gd name="connsiteY164" fmla="*/ 2545615 h 6858001"/>
              <a:gd name="connsiteX165" fmla="*/ 502275 w 874715"/>
              <a:gd name="connsiteY165" fmla="*/ 2645455 h 6858001"/>
              <a:gd name="connsiteX166" fmla="*/ 550665 w 874715"/>
              <a:gd name="connsiteY166" fmla="*/ 2725094 h 6858001"/>
              <a:gd name="connsiteX167" fmla="*/ 527232 w 874715"/>
              <a:gd name="connsiteY167" fmla="*/ 2808850 h 6858001"/>
              <a:gd name="connsiteX168" fmla="*/ 505133 w 874715"/>
              <a:gd name="connsiteY168" fmla="*/ 2831604 h 6858001"/>
              <a:gd name="connsiteX169" fmla="*/ 484178 w 874715"/>
              <a:gd name="connsiteY169" fmla="*/ 2968910 h 6858001"/>
              <a:gd name="connsiteX170" fmla="*/ 483416 w 874715"/>
              <a:gd name="connsiteY170" fmla="*/ 3165061 h 6858001"/>
              <a:gd name="connsiteX171" fmla="*/ 447744 w 874715"/>
              <a:gd name="connsiteY171" fmla="*/ 3326101 h 6858001"/>
              <a:gd name="connsiteX172" fmla="*/ 446756 w 874715"/>
              <a:gd name="connsiteY172" fmla="*/ 3333750 h 6858001"/>
              <a:gd name="connsiteX173" fmla="*/ 834222 w 874715"/>
              <a:gd name="connsiteY173" fmla="*/ 3333750 h 6858001"/>
              <a:gd name="connsiteX174" fmla="*/ 833756 w 874715"/>
              <a:gd name="connsiteY174" fmla="*/ 3315508 h 6858001"/>
              <a:gd name="connsiteX175" fmla="*/ 851283 w 874715"/>
              <a:gd name="connsiteY175" fmla="*/ 3289224 h 6858001"/>
              <a:gd name="connsiteX176" fmla="*/ 866523 w 874715"/>
              <a:gd name="connsiteY176" fmla="*/ 3248621 h 6858001"/>
              <a:gd name="connsiteX177" fmla="*/ 848234 w 874715"/>
              <a:gd name="connsiteY177" fmla="*/ 3203506 h 6858001"/>
              <a:gd name="connsiteX178" fmla="*/ 810325 w 874715"/>
              <a:gd name="connsiteY178" fmla="*/ 3097977 h 6858001"/>
              <a:gd name="connsiteX179" fmla="*/ 808609 w 874715"/>
              <a:gd name="connsiteY179" fmla="*/ 3031285 h 6858001"/>
              <a:gd name="connsiteX180" fmla="*/ 792417 w 874715"/>
              <a:gd name="connsiteY180" fmla="*/ 2886329 h 6858001"/>
              <a:gd name="connsiteX181" fmla="*/ 769366 w 874715"/>
              <a:gd name="connsiteY181" fmla="*/ 2791590 h 6858001"/>
              <a:gd name="connsiteX182" fmla="*/ 743267 w 874715"/>
              <a:gd name="connsiteY182" fmla="*/ 2723527 h 6858001"/>
              <a:gd name="connsiteX183" fmla="*/ 709166 w 874715"/>
              <a:gd name="connsiteY183" fmla="*/ 2626038 h 6858001"/>
              <a:gd name="connsiteX184" fmla="*/ 691449 w 874715"/>
              <a:gd name="connsiteY184" fmla="*/ 2528158 h 6858001"/>
              <a:gd name="connsiteX185" fmla="*/ 669159 w 874715"/>
              <a:gd name="connsiteY185" fmla="*/ 2457348 h 6858001"/>
              <a:gd name="connsiteX186" fmla="*/ 653918 w 874715"/>
              <a:gd name="connsiteY186" fmla="*/ 2370844 h 6858001"/>
              <a:gd name="connsiteX187" fmla="*/ 653348 w 874715"/>
              <a:gd name="connsiteY187" fmla="*/ 2298269 h 6858001"/>
              <a:gd name="connsiteX188" fmla="*/ 656014 w 874715"/>
              <a:gd name="connsiteY188" fmla="*/ 2184501 h 6858001"/>
              <a:gd name="connsiteX189" fmla="*/ 609913 w 874715"/>
              <a:gd name="connsiteY189" fmla="*/ 2045235 h 6858001"/>
              <a:gd name="connsiteX190" fmla="*/ 599624 w 874715"/>
              <a:gd name="connsiteY190" fmla="*/ 1988939 h 6858001"/>
              <a:gd name="connsiteX191" fmla="*/ 594862 w 874715"/>
              <a:gd name="connsiteY191" fmla="*/ 1935977 h 6858001"/>
              <a:gd name="connsiteX192" fmla="*/ 564191 w 874715"/>
              <a:gd name="connsiteY192" fmla="*/ 1823583 h 6858001"/>
              <a:gd name="connsiteX193" fmla="*/ 554093 w 874715"/>
              <a:gd name="connsiteY193" fmla="*/ 1777881 h 6858001"/>
              <a:gd name="connsiteX194" fmla="*/ 554285 w 874715"/>
              <a:gd name="connsiteY194" fmla="*/ 1713934 h 6858001"/>
              <a:gd name="connsiteX195" fmla="*/ 540186 w 874715"/>
              <a:gd name="connsiteY195" fmla="*/ 1597617 h 6858001"/>
              <a:gd name="connsiteX196" fmla="*/ 499037 w 874715"/>
              <a:gd name="connsiteY196" fmla="*/ 1481495 h 6858001"/>
              <a:gd name="connsiteX197" fmla="*/ 503037 w 874715"/>
              <a:gd name="connsiteY197" fmla="*/ 1432262 h 6858001"/>
              <a:gd name="connsiteX198" fmla="*/ 502085 w 874715"/>
              <a:gd name="connsiteY198" fmla="*/ 1414609 h 6858001"/>
              <a:gd name="connsiteX199" fmla="*/ 479414 w 874715"/>
              <a:gd name="connsiteY199" fmla="*/ 1255923 h 6858001"/>
              <a:gd name="connsiteX200" fmla="*/ 476938 w 874715"/>
              <a:gd name="connsiteY200" fmla="*/ 1240034 h 6858001"/>
              <a:gd name="connsiteX201" fmla="*/ 456745 w 874715"/>
              <a:gd name="connsiteY201" fmla="*/ 1165498 h 6858001"/>
              <a:gd name="connsiteX202" fmla="*/ 444171 w 874715"/>
              <a:gd name="connsiteY202" fmla="*/ 977582 h 6858001"/>
              <a:gd name="connsiteX203" fmla="*/ 442647 w 874715"/>
              <a:gd name="connsiteY203" fmla="*/ 966011 h 6858001"/>
              <a:gd name="connsiteX204" fmla="*/ 452743 w 874715"/>
              <a:gd name="connsiteY204" fmla="*/ 903045 h 6858001"/>
              <a:gd name="connsiteX205" fmla="*/ 467032 w 874715"/>
              <a:gd name="connsiteY205" fmla="*/ 871859 h 6858001"/>
              <a:gd name="connsiteX206" fmla="*/ 481892 w 874715"/>
              <a:gd name="connsiteY206" fmla="*/ 823213 h 6858001"/>
              <a:gd name="connsiteX207" fmla="*/ 487416 w 874715"/>
              <a:gd name="connsiteY207" fmla="*/ 773781 h 6858001"/>
              <a:gd name="connsiteX208" fmla="*/ 464936 w 874715"/>
              <a:gd name="connsiteY208" fmla="*/ 690809 h 6858001"/>
              <a:gd name="connsiteX209" fmla="*/ 462650 w 874715"/>
              <a:gd name="connsiteY209" fmla="*/ 660603 h 6858001"/>
              <a:gd name="connsiteX210" fmla="*/ 451791 w 874715"/>
              <a:gd name="connsiteY210" fmla="*/ 593322 h 6858001"/>
              <a:gd name="connsiteX211" fmla="*/ 452553 w 874715"/>
              <a:gd name="connsiteY211" fmla="*/ 534478 h 6858001"/>
              <a:gd name="connsiteX212" fmla="*/ 469890 w 874715"/>
              <a:gd name="connsiteY212" fmla="*/ 487205 h 6858001"/>
              <a:gd name="connsiteX213" fmla="*/ 473318 w 874715"/>
              <a:gd name="connsiteY213" fmla="*/ 418552 h 6858001"/>
              <a:gd name="connsiteX214" fmla="*/ 460746 w 874715"/>
              <a:gd name="connsiteY214" fmla="*/ 374220 h 6858001"/>
              <a:gd name="connsiteX215" fmla="*/ 459032 w 874715"/>
              <a:gd name="connsiteY215" fmla="*/ 365198 h 6858001"/>
              <a:gd name="connsiteX216" fmla="*/ 458267 w 874715"/>
              <a:gd name="connsiteY216" fmla="*/ 249272 h 6858001"/>
              <a:gd name="connsiteX217" fmla="*/ 496179 w 874715"/>
              <a:gd name="connsiteY217" fmla="*/ 104514 h 6858001"/>
              <a:gd name="connsiteX218" fmla="*/ 504181 w 874715"/>
              <a:gd name="connsiteY218" fmla="*/ 805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</a:cxnLst>
            <a:rect l="l" t="t" r="r" b="b"/>
            <a:pathLst>
              <a:path w="874715" h="6858001">
                <a:moveTo>
                  <a:pt x="669467" y="3720275"/>
                </a:moveTo>
                <a:lnTo>
                  <a:pt x="710453" y="3726292"/>
                </a:lnTo>
                <a:lnTo>
                  <a:pt x="710455" y="3726292"/>
                </a:lnTo>
                <a:lnTo>
                  <a:pt x="669465" y="3720275"/>
                </a:lnTo>
                <a:close/>
                <a:moveTo>
                  <a:pt x="834223" y="3333751"/>
                </a:moveTo>
                <a:lnTo>
                  <a:pt x="446757" y="3333751"/>
                </a:lnTo>
                <a:lnTo>
                  <a:pt x="441229" y="3376550"/>
                </a:lnTo>
                <a:lnTo>
                  <a:pt x="437178" y="3407910"/>
                </a:lnTo>
                <a:cubicBezTo>
                  <a:pt x="435005" y="3435408"/>
                  <a:pt x="434362" y="3463164"/>
                  <a:pt x="435790" y="3491262"/>
                </a:cubicBezTo>
                <a:cubicBezTo>
                  <a:pt x="436266" y="3500578"/>
                  <a:pt x="433599" y="3510777"/>
                  <a:pt x="429384" y="3520658"/>
                </a:cubicBezTo>
                <a:lnTo>
                  <a:pt x="427332" y="3524252"/>
                </a:lnTo>
                <a:lnTo>
                  <a:pt x="427331" y="3524252"/>
                </a:lnTo>
                <a:lnTo>
                  <a:pt x="413690" y="3548145"/>
                </a:lnTo>
                <a:cubicBezTo>
                  <a:pt x="391973" y="3578940"/>
                  <a:pt x="390257" y="3577567"/>
                  <a:pt x="408166" y="3612089"/>
                </a:cubicBezTo>
                <a:cubicBezTo>
                  <a:pt x="412548" y="3620328"/>
                  <a:pt x="415214" y="3630528"/>
                  <a:pt x="421692" y="3636610"/>
                </a:cubicBezTo>
                <a:cubicBezTo>
                  <a:pt x="438171" y="3652106"/>
                  <a:pt x="444409" y="3669416"/>
                  <a:pt x="445933" y="3687609"/>
                </a:cubicBezTo>
                <a:lnTo>
                  <a:pt x="443241" y="3725049"/>
                </a:lnTo>
                <a:lnTo>
                  <a:pt x="455589" y="3723372"/>
                </a:lnTo>
                <a:cubicBezTo>
                  <a:pt x="485111" y="3719138"/>
                  <a:pt x="514678" y="3715144"/>
                  <a:pt x="544787" y="3712739"/>
                </a:cubicBezTo>
                <a:lnTo>
                  <a:pt x="544802" y="3712740"/>
                </a:lnTo>
                <a:lnTo>
                  <a:pt x="544786" y="3712740"/>
                </a:lnTo>
                <a:cubicBezTo>
                  <a:pt x="514677" y="3715145"/>
                  <a:pt x="485110" y="3719139"/>
                  <a:pt x="455588" y="3723373"/>
                </a:cubicBezTo>
                <a:lnTo>
                  <a:pt x="443240" y="3725050"/>
                </a:lnTo>
                <a:lnTo>
                  <a:pt x="441884" y="3743904"/>
                </a:lnTo>
                <a:cubicBezTo>
                  <a:pt x="440932" y="3750574"/>
                  <a:pt x="439598" y="3758615"/>
                  <a:pt x="442266" y="3764306"/>
                </a:cubicBezTo>
                <a:cubicBezTo>
                  <a:pt x="454266" y="3790000"/>
                  <a:pt x="450076" y="3811773"/>
                  <a:pt x="433692" y="3834135"/>
                </a:cubicBezTo>
                <a:cubicBezTo>
                  <a:pt x="419595" y="3853553"/>
                  <a:pt x="411213" y="3875915"/>
                  <a:pt x="428740" y="3898864"/>
                </a:cubicBezTo>
                <a:cubicBezTo>
                  <a:pt x="467603" y="3949864"/>
                  <a:pt x="469507" y="4004392"/>
                  <a:pt x="444932" y="4062061"/>
                </a:cubicBezTo>
                <a:cubicBezTo>
                  <a:pt x="427405" y="4103253"/>
                  <a:pt x="423405" y="4143856"/>
                  <a:pt x="441122" y="4187207"/>
                </a:cubicBezTo>
                <a:cubicBezTo>
                  <a:pt x="447980" y="4203880"/>
                  <a:pt x="443408" y="4225456"/>
                  <a:pt x="444932" y="4244874"/>
                </a:cubicBezTo>
                <a:cubicBezTo>
                  <a:pt x="445694" y="4255860"/>
                  <a:pt x="445884" y="4268022"/>
                  <a:pt x="450648" y="4277434"/>
                </a:cubicBezTo>
                <a:cubicBezTo>
                  <a:pt x="462841" y="4302544"/>
                  <a:pt x="478461" y="4325885"/>
                  <a:pt x="490464" y="4351188"/>
                </a:cubicBezTo>
                <a:cubicBezTo>
                  <a:pt x="496178" y="4363350"/>
                  <a:pt x="499226" y="4377865"/>
                  <a:pt x="499418" y="4391596"/>
                </a:cubicBezTo>
                <a:cubicBezTo>
                  <a:pt x="500370" y="4432199"/>
                  <a:pt x="500370" y="4472804"/>
                  <a:pt x="498656" y="4513209"/>
                </a:cubicBezTo>
                <a:cubicBezTo>
                  <a:pt x="495988" y="4579901"/>
                  <a:pt x="495416" y="4647572"/>
                  <a:pt x="438646" y="4695629"/>
                </a:cubicBezTo>
                <a:cubicBezTo>
                  <a:pt x="434074" y="4699554"/>
                  <a:pt x="431406" y="4707987"/>
                  <a:pt x="430644" y="4714658"/>
                </a:cubicBezTo>
                <a:cubicBezTo>
                  <a:pt x="427025" y="4745453"/>
                  <a:pt x="426643" y="4777033"/>
                  <a:pt x="420737" y="4807436"/>
                </a:cubicBezTo>
                <a:cubicBezTo>
                  <a:pt x="415975" y="4831758"/>
                  <a:pt x="417499" y="4851963"/>
                  <a:pt x="434264" y="4870400"/>
                </a:cubicBezTo>
                <a:cubicBezTo>
                  <a:pt x="456362" y="4894527"/>
                  <a:pt x="469317" y="4923950"/>
                  <a:pt x="462269" y="4956119"/>
                </a:cubicBezTo>
                <a:cubicBezTo>
                  <a:pt x="455410" y="4988286"/>
                  <a:pt x="470269" y="5009470"/>
                  <a:pt x="485701" y="5033207"/>
                </a:cubicBezTo>
                <a:cubicBezTo>
                  <a:pt x="496940" y="5050467"/>
                  <a:pt x="511038" y="5070083"/>
                  <a:pt x="512180" y="5089305"/>
                </a:cubicBezTo>
                <a:cubicBezTo>
                  <a:pt x="514656" y="5132851"/>
                  <a:pt x="553902" y="5170316"/>
                  <a:pt x="531613" y="5217589"/>
                </a:cubicBezTo>
                <a:cubicBezTo>
                  <a:pt x="530089" y="5220727"/>
                  <a:pt x="533899" y="5226415"/>
                  <a:pt x="534851" y="5230926"/>
                </a:cubicBezTo>
                <a:cubicBezTo>
                  <a:pt x="542091" y="5267019"/>
                  <a:pt x="535041" y="5300953"/>
                  <a:pt x="511228" y="5327433"/>
                </a:cubicBezTo>
                <a:cubicBezTo>
                  <a:pt x="480175" y="5362152"/>
                  <a:pt x="477127" y="5400597"/>
                  <a:pt x="487225" y="5443357"/>
                </a:cubicBezTo>
                <a:cubicBezTo>
                  <a:pt x="490464" y="5457089"/>
                  <a:pt x="492750" y="5470820"/>
                  <a:pt x="495416" y="5484746"/>
                </a:cubicBezTo>
                <a:cubicBezTo>
                  <a:pt x="499226" y="5503576"/>
                  <a:pt x="503228" y="5522604"/>
                  <a:pt x="507038" y="5541432"/>
                </a:cubicBezTo>
                <a:cubicBezTo>
                  <a:pt x="510848" y="5559676"/>
                  <a:pt x="517324" y="5579880"/>
                  <a:pt x="500942" y="5594001"/>
                </a:cubicBezTo>
                <a:cubicBezTo>
                  <a:pt x="486843" y="5606164"/>
                  <a:pt x="488177" y="5614794"/>
                  <a:pt x="500370" y="5625974"/>
                </a:cubicBezTo>
                <a:cubicBezTo>
                  <a:pt x="543043" y="5664813"/>
                  <a:pt x="569714" y="5711889"/>
                  <a:pt x="571618" y="5771911"/>
                </a:cubicBezTo>
                <a:cubicBezTo>
                  <a:pt x="572000" y="5784268"/>
                  <a:pt x="574666" y="5796822"/>
                  <a:pt x="577524" y="5808982"/>
                </a:cubicBezTo>
                <a:cubicBezTo>
                  <a:pt x="579239" y="5816437"/>
                  <a:pt x="581145" y="5825462"/>
                  <a:pt x="586289" y="5829971"/>
                </a:cubicBezTo>
                <a:cubicBezTo>
                  <a:pt x="625532" y="5865083"/>
                  <a:pt x="652775" y="5908825"/>
                  <a:pt x="674684" y="5956490"/>
                </a:cubicBezTo>
                <a:cubicBezTo>
                  <a:pt x="682494" y="5973553"/>
                  <a:pt x="690304" y="5991797"/>
                  <a:pt x="692590" y="6010235"/>
                </a:cubicBezTo>
                <a:cubicBezTo>
                  <a:pt x="694876" y="6029456"/>
                  <a:pt x="691066" y="6049660"/>
                  <a:pt x="688970" y="6069276"/>
                </a:cubicBezTo>
                <a:cubicBezTo>
                  <a:pt x="687828" y="6080849"/>
                  <a:pt x="688018" y="6094187"/>
                  <a:pt x="682494" y="6103407"/>
                </a:cubicBezTo>
                <a:cubicBezTo>
                  <a:pt x="665157" y="6132633"/>
                  <a:pt x="646489" y="6160879"/>
                  <a:pt x="626294" y="6188144"/>
                </a:cubicBezTo>
                <a:cubicBezTo>
                  <a:pt x="608958" y="6211486"/>
                  <a:pt x="606481" y="6216194"/>
                  <a:pt x="628200" y="6236396"/>
                </a:cubicBezTo>
                <a:cubicBezTo>
                  <a:pt x="650489" y="6257190"/>
                  <a:pt x="662109" y="6283082"/>
                  <a:pt x="666871" y="6311718"/>
                </a:cubicBezTo>
                <a:cubicBezTo>
                  <a:pt x="674302" y="6357030"/>
                  <a:pt x="680588" y="6402732"/>
                  <a:pt x="684208" y="6448435"/>
                </a:cubicBezTo>
                <a:cubicBezTo>
                  <a:pt x="687446" y="6489823"/>
                  <a:pt x="669920" y="6509634"/>
                  <a:pt x="630104" y="6517873"/>
                </a:cubicBezTo>
                <a:cubicBezTo>
                  <a:pt x="608005" y="6522581"/>
                  <a:pt x="584001" y="6528663"/>
                  <a:pt x="578096" y="6553767"/>
                </a:cubicBezTo>
                <a:cubicBezTo>
                  <a:pt x="568570" y="6594765"/>
                  <a:pt x="564380" y="6637329"/>
                  <a:pt x="517706" y="6657533"/>
                </a:cubicBezTo>
                <a:cubicBezTo>
                  <a:pt x="527993" y="6668713"/>
                  <a:pt x="534089" y="6675579"/>
                  <a:pt x="540185" y="6682250"/>
                </a:cubicBezTo>
                <a:cubicBezTo>
                  <a:pt x="557140" y="6700686"/>
                  <a:pt x="564380" y="6738934"/>
                  <a:pt x="549712" y="6758356"/>
                </a:cubicBezTo>
                <a:cubicBezTo>
                  <a:pt x="528375" y="6786993"/>
                  <a:pt x="532375" y="6813278"/>
                  <a:pt x="548950" y="6840738"/>
                </a:cubicBezTo>
                <a:lnTo>
                  <a:pt x="556149" y="6858001"/>
                </a:lnTo>
                <a:lnTo>
                  <a:pt x="760427" y="6858001"/>
                </a:lnTo>
                <a:lnTo>
                  <a:pt x="763269" y="6846819"/>
                </a:lnTo>
                <a:cubicBezTo>
                  <a:pt x="771841" y="6790916"/>
                  <a:pt x="777937" y="6734620"/>
                  <a:pt x="784795" y="6678324"/>
                </a:cubicBezTo>
                <a:cubicBezTo>
                  <a:pt x="791844" y="6620265"/>
                  <a:pt x="799274" y="6562401"/>
                  <a:pt x="805560" y="6504338"/>
                </a:cubicBezTo>
                <a:cubicBezTo>
                  <a:pt x="808800" y="6472562"/>
                  <a:pt x="809370" y="6440589"/>
                  <a:pt x="812418" y="6408814"/>
                </a:cubicBezTo>
                <a:cubicBezTo>
                  <a:pt x="815086" y="6380959"/>
                  <a:pt x="820039" y="6353302"/>
                  <a:pt x="823279" y="6325450"/>
                </a:cubicBezTo>
                <a:cubicBezTo>
                  <a:pt x="825945" y="6301323"/>
                  <a:pt x="827469" y="6277000"/>
                  <a:pt x="830137" y="6252873"/>
                </a:cubicBezTo>
                <a:cubicBezTo>
                  <a:pt x="834517" y="6214231"/>
                  <a:pt x="839471" y="6175786"/>
                  <a:pt x="844043" y="6137341"/>
                </a:cubicBezTo>
                <a:cubicBezTo>
                  <a:pt x="845757" y="6121257"/>
                  <a:pt x="850520" y="6104387"/>
                  <a:pt x="847663" y="6089284"/>
                </a:cubicBezTo>
                <a:cubicBezTo>
                  <a:pt x="840423" y="6051230"/>
                  <a:pt x="842519" y="6013764"/>
                  <a:pt x="847471" y="5975908"/>
                </a:cubicBezTo>
                <a:cubicBezTo>
                  <a:pt x="849188" y="5962962"/>
                  <a:pt x="848806" y="5949036"/>
                  <a:pt x="845567" y="5936481"/>
                </a:cubicBezTo>
                <a:cubicBezTo>
                  <a:pt x="839089" y="5910785"/>
                  <a:pt x="829945" y="5885876"/>
                  <a:pt x="821945" y="5860571"/>
                </a:cubicBezTo>
                <a:cubicBezTo>
                  <a:pt x="820993" y="5857824"/>
                  <a:pt x="820801" y="5854490"/>
                  <a:pt x="820231" y="5851549"/>
                </a:cubicBezTo>
                <a:cubicBezTo>
                  <a:pt x="816990" y="5834874"/>
                  <a:pt x="813752" y="5818399"/>
                  <a:pt x="810894" y="5801726"/>
                </a:cubicBezTo>
                <a:cubicBezTo>
                  <a:pt x="809370" y="5792704"/>
                  <a:pt x="809180" y="5783484"/>
                  <a:pt x="807846" y="5774460"/>
                </a:cubicBezTo>
                <a:cubicBezTo>
                  <a:pt x="802512" y="5739546"/>
                  <a:pt x="811466" y="5701101"/>
                  <a:pt x="788415" y="5670892"/>
                </a:cubicBezTo>
                <a:cubicBezTo>
                  <a:pt x="773555" y="5651277"/>
                  <a:pt x="776985" y="5632250"/>
                  <a:pt x="779271" y="5611265"/>
                </a:cubicBezTo>
                <a:cubicBezTo>
                  <a:pt x="780985" y="5595374"/>
                  <a:pt x="780413" y="5579094"/>
                  <a:pt x="780605" y="5563010"/>
                </a:cubicBezTo>
                <a:cubicBezTo>
                  <a:pt x="781175" y="5534764"/>
                  <a:pt x="781367" y="5506518"/>
                  <a:pt x="782319" y="5478272"/>
                </a:cubicBezTo>
                <a:cubicBezTo>
                  <a:pt x="782699" y="5469249"/>
                  <a:pt x="787463" y="5460031"/>
                  <a:pt x="786701" y="5451203"/>
                </a:cubicBezTo>
                <a:cubicBezTo>
                  <a:pt x="783081" y="5410403"/>
                  <a:pt x="777365" y="5369604"/>
                  <a:pt x="774127" y="5328805"/>
                </a:cubicBezTo>
                <a:cubicBezTo>
                  <a:pt x="772223" y="5305660"/>
                  <a:pt x="775841" y="5281924"/>
                  <a:pt x="773175" y="5258975"/>
                </a:cubicBezTo>
                <a:cubicBezTo>
                  <a:pt x="770127" y="5232496"/>
                  <a:pt x="762317" y="5206604"/>
                  <a:pt x="757552" y="5180319"/>
                </a:cubicBezTo>
                <a:cubicBezTo>
                  <a:pt x="756220" y="5173061"/>
                  <a:pt x="757934" y="5165020"/>
                  <a:pt x="758314" y="5157370"/>
                </a:cubicBezTo>
                <a:cubicBezTo>
                  <a:pt x="758697" y="5148739"/>
                  <a:pt x="759459" y="5140304"/>
                  <a:pt x="759649" y="5131673"/>
                </a:cubicBezTo>
                <a:cubicBezTo>
                  <a:pt x="760031" y="5105388"/>
                  <a:pt x="759459" y="5079104"/>
                  <a:pt x="760793" y="5052820"/>
                </a:cubicBezTo>
                <a:cubicBezTo>
                  <a:pt x="761555" y="5036736"/>
                  <a:pt x="769365" y="5019868"/>
                  <a:pt x="766507" y="5004959"/>
                </a:cubicBezTo>
                <a:cubicBezTo>
                  <a:pt x="760983" y="4974557"/>
                  <a:pt x="773365" y="4944153"/>
                  <a:pt x="763079" y="4913751"/>
                </a:cubicBezTo>
                <a:cubicBezTo>
                  <a:pt x="760031" y="4904334"/>
                  <a:pt x="767651" y="4891388"/>
                  <a:pt x="768031" y="4880011"/>
                </a:cubicBezTo>
                <a:cubicBezTo>
                  <a:pt x="768983" y="4851570"/>
                  <a:pt x="768793" y="4823128"/>
                  <a:pt x="768603" y="4794687"/>
                </a:cubicBezTo>
                <a:cubicBezTo>
                  <a:pt x="768413" y="4769186"/>
                  <a:pt x="771079" y="4742705"/>
                  <a:pt x="765745" y="4718187"/>
                </a:cubicBezTo>
                <a:cubicBezTo>
                  <a:pt x="760031" y="4692491"/>
                  <a:pt x="760793" y="4669346"/>
                  <a:pt x="767269" y="4644434"/>
                </a:cubicBezTo>
                <a:cubicBezTo>
                  <a:pt x="771651" y="4627369"/>
                  <a:pt x="772223" y="4609322"/>
                  <a:pt x="773555" y="4591670"/>
                </a:cubicBezTo>
                <a:cubicBezTo>
                  <a:pt x="775079" y="4572644"/>
                  <a:pt x="771079" y="4551655"/>
                  <a:pt x="777365" y="4534394"/>
                </a:cubicBezTo>
                <a:cubicBezTo>
                  <a:pt x="796036" y="4483001"/>
                  <a:pt x="800036" y="4430237"/>
                  <a:pt x="800036" y="4376493"/>
                </a:cubicBezTo>
                <a:cubicBezTo>
                  <a:pt x="800036" y="4366684"/>
                  <a:pt x="797370" y="4356680"/>
                  <a:pt x="794512" y="4347267"/>
                </a:cubicBezTo>
                <a:cubicBezTo>
                  <a:pt x="777365" y="4292342"/>
                  <a:pt x="778889" y="4237224"/>
                  <a:pt x="789368" y="4181322"/>
                </a:cubicBezTo>
                <a:cubicBezTo>
                  <a:pt x="791654" y="4169748"/>
                  <a:pt x="792036" y="4156803"/>
                  <a:pt x="789750" y="4145230"/>
                </a:cubicBezTo>
                <a:cubicBezTo>
                  <a:pt x="783081" y="4112668"/>
                  <a:pt x="772031" y="4081088"/>
                  <a:pt x="767269" y="4048330"/>
                </a:cubicBezTo>
                <a:cubicBezTo>
                  <a:pt x="759459" y="3994194"/>
                  <a:pt x="785747" y="3947314"/>
                  <a:pt x="802894" y="3898864"/>
                </a:cubicBezTo>
                <a:cubicBezTo>
                  <a:pt x="819087" y="3852768"/>
                  <a:pt x="855664" y="3813538"/>
                  <a:pt x="847471" y="3759007"/>
                </a:cubicBezTo>
                <a:lnTo>
                  <a:pt x="848163" y="3756136"/>
                </a:lnTo>
                <a:lnTo>
                  <a:pt x="819543" y="3748731"/>
                </a:lnTo>
                <a:lnTo>
                  <a:pt x="819313" y="3748682"/>
                </a:lnTo>
                <a:lnTo>
                  <a:pt x="819544" y="3748730"/>
                </a:lnTo>
                <a:lnTo>
                  <a:pt x="848164" y="3756135"/>
                </a:lnTo>
                <a:lnTo>
                  <a:pt x="849545" y="3750401"/>
                </a:lnTo>
                <a:cubicBezTo>
                  <a:pt x="850902" y="3747434"/>
                  <a:pt x="852522" y="3744394"/>
                  <a:pt x="853189" y="3741353"/>
                </a:cubicBezTo>
                <a:cubicBezTo>
                  <a:pt x="856809" y="3724680"/>
                  <a:pt x="861189" y="3708009"/>
                  <a:pt x="862905" y="3691138"/>
                </a:cubicBezTo>
                <a:cubicBezTo>
                  <a:pt x="865191" y="3670544"/>
                  <a:pt x="864429" y="3649555"/>
                  <a:pt x="866333" y="3628959"/>
                </a:cubicBezTo>
                <a:cubicBezTo>
                  <a:pt x="868619" y="3602478"/>
                  <a:pt x="874715" y="3576391"/>
                  <a:pt x="874715" y="3550106"/>
                </a:cubicBezTo>
                <a:lnTo>
                  <a:pt x="871487" y="3524252"/>
                </a:lnTo>
                <a:lnTo>
                  <a:pt x="871488" y="3524252"/>
                </a:lnTo>
                <a:lnTo>
                  <a:pt x="870763" y="3518451"/>
                </a:lnTo>
                <a:cubicBezTo>
                  <a:pt x="868573" y="3507933"/>
                  <a:pt x="865953" y="3497439"/>
                  <a:pt x="864238" y="3486946"/>
                </a:cubicBezTo>
                <a:cubicBezTo>
                  <a:pt x="859476" y="3457327"/>
                  <a:pt x="860810" y="3424765"/>
                  <a:pt x="848618" y="3398677"/>
                </a:cubicBezTo>
                <a:lnTo>
                  <a:pt x="837595" y="3365728"/>
                </a:lnTo>
                <a:lnTo>
                  <a:pt x="834829" y="3357461"/>
                </a:lnTo>
                <a:close/>
                <a:moveTo>
                  <a:pt x="513783" y="0"/>
                </a:moveTo>
                <a:lnTo>
                  <a:pt x="72334" y="0"/>
                </a:lnTo>
                <a:lnTo>
                  <a:pt x="75447" y="27991"/>
                </a:lnTo>
                <a:cubicBezTo>
                  <a:pt x="80828" y="63323"/>
                  <a:pt x="87734" y="98434"/>
                  <a:pt x="88115" y="134133"/>
                </a:cubicBezTo>
                <a:cubicBezTo>
                  <a:pt x="88495" y="166498"/>
                  <a:pt x="94591" y="198471"/>
                  <a:pt x="62778" y="221224"/>
                </a:cubicBezTo>
                <a:cubicBezTo>
                  <a:pt x="58586" y="224165"/>
                  <a:pt x="60872" y="238486"/>
                  <a:pt x="62206" y="247312"/>
                </a:cubicBezTo>
                <a:cubicBezTo>
                  <a:pt x="65065" y="266927"/>
                  <a:pt x="72303" y="286346"/>
                  <a:pt x="72113" y="305764"/>
                </a:cubicBezTo>
                <a:cubicBezTo>
                  <a:pt x="71923" y="345976"/>
                  <a:pt x="68875" y="386383"/>
                  <a:pt x="65445" y="426397"/>
                </a:cubicBezTo>
                <a:cubicBezTo>
                  <a:pt x="64111" y="441500"/>
                  <a:pt x="58968" y="456017"/>
                  <a:pt x="55348" y="470924"/>
                </a:cubicBezTo>
                <a:cubicBezTo>
                  <a:pt x="53252" y="479162"/>
                  <a:pt x="47728" y="487990"/>
                  <a:pt x="48870" y="495638"/>
                </a:cubicBezTo>
                <a:cubicBezTo>
                  <a:pt x="55538" y="539970"/>
                  <a:pt x="39156" y="580573"/>
                  <a:pt x="30963" y="622548"/>
                </a:cubicBezTo>
                <a:cubicBezTo>
                  <a:pt x="27153" y="641968"/>
                  <a:pt x="18009" y="660210"/>
                  <a:pt x="11723" y="679040"/>
                </a:cubicBezTo>
                <a:cubicBezTo>
                  <a:pt x="10007" y="683943"/>
                  <a:pt x="8483" y="689436"/>
                  <a:pt x="8865" y="694341"/>
                </a:cubicBezTo>
                <a:cubicBezTo>
                  <a:pt x="11151" y="722389"/>
                  <a:pt x="14389" y="750244"/>
                  <a:pt x="16865" y="778095"/>
                </a:cubicBezTo>
                <a:cubicBezTo>
                  <a:pt x="19151" y="803401"/>
                  <a:pt x="19913" y="828900"/>
                  <a:pt x="47918" y="840866"/>
                </a:cubicBezTo>
                <a:cubicBezTo>
                  <a:pt x="52300" y="842633"/>
                  <a:pt x="55538" y="848516"/>
                  <a:pt x="58396" y="853028"/>
                </a:cubicBezTo>
                <a:cubicBezTo>
                  <a:pt x="102404" y="922662"/>
                  <a:pt x="101260" y="959929"/>
                  <a:pt x="54776" y="1027995"/>
                </a:cubicBezTo>
                <a:cubicBezTo>
                  <a:pt x="50014" y="1035056"/>
                  <a:pt x="46584" y="1050159"/>
                  <a:pt x="50394" y="1054866"/>
                </a:cubicBezTo>
                <a:cubicBezTo>
                  <a:pt x="82019" y="1094882"/>
                  <a:pt x="78589" y="1138623"/>
                  <a:pt x="68683" y="1184720"/>
                </a:cubicBezTo>
                <a:cubicBezTo>
                  <a:pt x="66017" y="1196684"/>
                  <a:pt x="66017" y="1213555"/>
                  <a:pt x="72303" y="1222576"/>
                </a:cubicBezTo>
                <a:cubicBezTo>
                  <a:pt x="101450" y="1265534"/>
                  <a:pt x="97260" y="1311630"/>
                  <a:pt x="88687" y="1358313"/>
                </a:cubicBezTo>
                <a:cubicBezTo>
                  <a:pt x="87353" y="1365570"/>
                  <a:pt x="80113" y="1374398"/>
                  <a:pt x="73447" y="1377535"/>
                </a:cubicBezTo>
                <a:cubicBezTo>
                  <a:pt x="49824" y="1388716"/>
                  <a:pt x="41822" y="1409705"/>
                  <a:pt x="35153" y="1432851"/>
                </a:cubicBezTo>
                <a:cubicBezTo>
                  <a:pt x="24295" y="1469335"/>
                  <a:pt x="11531" y="1505229"/>
                  <a:pt x="1244" y="1541910"/>
                </a:cubicBezTo>
                <a:cubicBezTo>
                  <a:pt x="-1232" y="1550935"/>
                  <a:pt x="292" y="1562114"/>
                  <a:pt x="3149" y="1571529"/>
                </a:cubicBezTo>
                <a:cubicBezTo>
                  <a:pt x="12865" y="1603698"/>
                  <a:pt x="37250" y="1624098"/>
                  <a:pt x="59730" y="1646459"/>
                </a:cubicBezTo>
                <a:cubicBezTo>
                  <a:pt x="69637" y="1656267"/>
                  <a:pt x="76685" y="1669800"/>
                  <a:pt x="82399" y="1682944"/>
                </a:cubicBezTo>
                <a:cubicBezTo>
                  <a:pt x="97070" y="1717073"/>
                  <a:pt x="110214" y="1751988"/>
                  <a:pt x="124120" y="1786511"/>
                </a:cubicBezTo>
                <a:cubicBezTo>
                  <a:pt x="125454" y="1789845"/>
                  <a:pt x="128883" y="1792590"/>
                  <a:pt x="131741" y="1795142"/>
                </a:cubicBezTo>
                <a:cubicBezTo>
                  <a:pt x="161842" y="1820640"/>
                  <a:pt x="192131" y="1845943"/>
                  <a:pt x="222232" y="1871640"/>
                </a:cubicBezTo>
                <a:cubicBezTo>
                  <a:pt x="227946" y="1876543"/>
                  <a:pt x="232138" y="1883606"/>
                  <a:pt x="237662" y="1888901"/>
                </a:cubicBezTo>
                <a:cubicBezTo>
                  <a:pt x="245282" y="1896356"/>
                  <a:pt x="252523" y="1905771"/>
                  <a:pt x="261667" y="1909694"/>
                </a:cubicBezTo>
                <a:cubicBezTo>
                  <a:pt x="290432" y="1921855"/>
                  <a:pt x="302816" y="1945197"/>
                  <a:pt x="308150" y="1974618"/>
                </a:cubicBezTo>
                <a:cubicBezTo>
                  <a:pt x="313103" y="2001493"/>
                  <a:pt x="317295" y="2028365"/>
                  <a:pt x="323009" y="2055042"/>
                </a:cubicBezTo>
                <a:cubicBezTo>
                  <a:pt x="329867" y="2087602"/>
                  <a:pt x="337297" y="2119968"/>
                  <a:pt x="345680" y="2152137"/>
                </a:cubicBezTo>
                <a:cubicBezTo>
                  <a:pt x="349300" y="2166063"/>
                  <a:pt x="353490" y="2180774"/>
                  <a:pt x="360920" y="2192740"/>
                </a:cubicBezTo>
                <a:cubicBezTo>
                  <a:pt x="381495" y="2226281"/>
                  <a:pt x="395401" y="2262177"/>
                  <a:pt x="389877" y="2301603"/>
                </a:cubicBezTo>
                <a:cubicBezTo>
                  <a:pt x="385495" y="2333183"/>
                  <a:pt x="396735" y="2359664"/>
                  <a:pt x="414262" y="2379279"/>
                </a:cubicBezTo>
                <a:cubicBezTo>
                  <a:pt x="446077" y="2414980"/>
                  <a:pt x="438837" y="2453227"/>
                  <a:pt x="428551" y="2491281"/>
                </a:cubicBezTo>
                <a:cubicBezTo>
                  <a:pt x="423216" y="2510897"/>
                  <a:pt x="423978" y="2526980"/>
                  <a:pt x="429121" y="2545615"/>
                </a:cubicBezTo>
                <a:cubicBezTo>
                  <a:pt x="441123" y="2588768"/>
                  <a:pt x="473700" y="2617603"/>
                  <a:pt x="502275" y="2645455"/>
                </a:cubicBezTo>
                <a:cubicBezTo>
                  <a:pt x="526660" y="2669191"/>
                  <a:pt x="540376" y="2695868"/>
                  <a:pt x="550665" y="2725094"/>
                </a:cubicBezTo>
                <a:cubicBezTo>
                  <a:pt x="563809" y="2761970"/>
                  <a:pt x="558857" y="2791196"/>
                  <a:pt x="527232" y="2808850"/>
                </a:cubicBezTo>
                <a:cubicBezTo>
                  <a:pt x="518277" y="2813754"/>
                  <a:pt x="507799" y="2822385"/>
                  <a:pt x="505133" y="2831604"/>
                </a:cubicBezTo>
                <a:cubicBezTo>
                  <a:pt x="491799" y="2876129"/>
                  <a:pt x="472366" y="2921245"/>
                  <a:pt x="484178" y="2968910"/>
                </a:cubicBezTo>
                <a:cubicBezTo>
                  <a:pt x="500371" y="3034817"/>
                  <a:pt x="499419" y="3099154"/>
                  <a:pt x="483416" y="3165061"/>
                </a:cubicBezTo>
                <a:cubicBezTo>
                  <a:pt x="470462" y="3218512"/>
                  <a:pt x="457126" y="3271963"/>
                  <a:pt x="447744" y="3326101"/>
                </a:cubicBezTo>
                <a:lnTo>
                  <a:pt x="446756" y="3333750"/>
                </a:lnTo>
                <a:lnTo>
                  <a:pt x="834222" y="3333750"/>
                </a:lnTo>
                <a:lnTo>
                  <a:pt x="833756" y="3315508"/>
                </a:lnTo>
                <a:cubicBezTo>
                  <a:pt x="835090" y="3305897"/>
                  <a:pt x="843092" y="3293538"/>
                  <a:pt x="851283" y="3289224"/>
                </a:cubicBezTo>
                <a:cubicBezTo>
                  <a:pt x="869571" y="3279612"/>
                  <a:pt x="872811" y="3266470"/>
                  <a:pt x="866523" y="3248621"/>
                </a:cubicBezTo>
                <a:cubicBezTo>
                  <a:pt x="861189" y="3233124"/>
                  <a:pt x="858523" y="3214098"/>
                  <a:pt x="848234" y="3203506"/>
                </a:cubicBezTo>
                <a:cubicBezTo>
                  <a:pt x="819088" y="3173494"/>
                  <a:pt x="818135" y="3135244"/>
                  <a:pt x="810325" y="3097977"/>
                </a:cubicBezTo>
                <a:cubicBezTo>
                  <a:pt x="805561" y="3075225"/>
                  <a:pt x="805371" y="3054039"/>
                  <a:pt x="808609" y="3031285"/>
                </a:cubicBezTo>
                <a:cubicBezTo>
                  <a:pt x="815849" y="2981857"/>
                  <a:pt x="805561" y="2933799"/>
                  <a:pt x="792417" y="2886329"/>
                </a:cubicBezTo>
                <a:cubicBezTo>
                  <a:pt x="783654" y="2854945"/>
                  <a:pt x="778320" y="2822776"/>
                  <a:pt x="769366" y="2791590"/>
                </a:cubicBezTo>
                <a:cubicBezTo>
                  <a:pt x="762508" y="2768247"/>
                  <a:pt x="754315" y="2744906"/>
                  <a:pt x="743267" y="2723527"/>
                </a:cubicBezTo>
                <a:cubicBezTo>
                  <a:pt x="727072" y="2692532"/>
                  <a:pt x="702688" y="2665466"/>
                  <a:pt x="709166" y="2626038"/>
                </a:cubicBezTo>
                <a:cubicBezTo>
                  <a:pt x="714880" y="2591317"/>
                  <a:pt x="702880" y="2559935"/>
                  <a:pt x="691449" y="2528158"/>
                </a:cubicBezTo>
                <a:cubicBezTo>
                  <a:pt x="683067" y="2504816"/>
                  <a:pt x="674493" y="2481477"/>
                  <a:pt x="669159" y="2457348"/>
                </a:cubicBezTo>
                <a:cubicBezTo>
                  <a:pt x="662872" y="2428709"/>
                  <a:pt x="665540" y="2396344"/>
                  <a:pt x="653918" y="2370844"/>
                </a:cubicBezTo>
                <a:cubicBezTo>
                  <a:pt x="641726" y="2344167"/>
                  <a:pt x="649918" y="2322005"/>
                  <a:pt x="653348" y="2298269"/>
                </a:cubicBezTo>
                <a:cubicBezTo>
                  <a:pt x="658682" y="2260413"/>
                  <a:pt x="668589" y="2222749"/>
                  <a:pt x="656014" y="2184501"/>
                </a:cubicBezTo>
                <a:cubicBezTo>
                  <a:pt x="640774" y="2138014"/>
                  <a:pt x="624391" y="2091918"/>
                  <a:pt x="609913" y="2045235"/>
                </a:cubicBezTo>
                <a:cubicBezTo>
                  <a:pt x="604386" y="2027187"/>
                  <a:pt x="602100" y="2007771"/>
                  <a:pt x="599624" y="1988939"/>
                </a:cubicBezTo>
                <a:cubicBezTo>
                  <a:pt x="597528" y="1971091"/>
                  <a:pt x="602862" y="1949711"/>
                  <a:pt x="594862" y="1935977"/>
                </a:cubicBezTo>
                <a:cubicBezTo>
                  <a:pt x="574287" y="1900670"/>
                  <a:pt x="564191" y="1864385"/>
                  <a:pt x="564191" y="1823583"/>
                </a:cubicBezTo>
                <a:cubicBezTo>
                  <a:pt x="564191" y="1808282"/>
                  <a:pt x="555617" y="1793374"/>
                  <a:pt x="554093" y="1777881"/>
                </a:cubicBezTo>
                <a:cubicBezTo>
                  <a:pt x="552189" y="1756694"/>
                  <a:pt x="547044" y="1732372"/>
                  <a:pt x="554285" y="1713934"/>
                </a:cubicBezTo>
                <a:cubicBezTo>
                  <a:pt x="571429" y="1670585"/>
                  <a:pt x="557141" y="1635476"/>
                  <a:pt x="540186" y="1597617"/>
                </a:cubicBezTo>
                <a:cubicBezTo>
                  <a:pt x="523422" y="1560348"/>
                  <a:pt x="510087" y="1521118"/>
                  <a:pt x="499037" y="1481495"/>
                </a:cubicBezTo>
                <a:cubicBezTo>
                  <a:pt x="495037" y="1466588"/>
                  <a:pt x="501705" y="1448740"/>
                  <a:pt x="503037" y="1432262"/>
                </a:cubicBezTo>
                <a:cubicBezTo>
                  <a:pt x="503419" y="1426376"/>
                  <a:pt x="503991" y="1419903"/>
                  <a:pt x="502085" y="1414609"/>
                </a:cubicBezTo>
                <a:cubicBezTo>
                  <a:pt x="483796" y="1363414"/>
                  <a:pt x="469890" y="1311432"/>
                  <a:pt x="479414" y="1255923"/>
                </a:cubicBezTo>
                <a:cubicBezTo>
                  <a:pt x="480368" y="1250824"/>
                  <a:pt x="478272" y="1245135"/>
                  <a:pt x="476938" y="1240034"/>
                </a:cubicBezTo>
                <a:cubicBezTo>
                  <a:pt x="470080" y="1215122"/>
                  <a:pt x="459222" y="1190799"/>
                  <a:pt x="456745" y="1165498"/>
                </a:cubicBezTo>
                <a:cubicBezTo>
                  <a:pt x="450649" y="1103121"/>
                  <a:pt x="448171" y="1040355"/>
                  <a:pt x="444171" y="977582"/>
                </a:cubicBezTo>
                <a:cubicBezTo>
                  <a:pt x="443981" y="973659"/>
                  <a:pt x="443981" y="969541"/>
                  <a:pt x="442647" y="966011"/>
                </a:cubicBezTo>
                <a:cubicBezTo>
                  <a:pt x="434455" y="942864"/>
                  <a:pt x="437123" y="922662"/>
                  <a:pt x="452743" y="903045"/>
                </a:cubicBezTo>
                <a:cubicBezTo>
                  <a:pt x="459602" y="894414"/>
                  <a:pt x="463222" y="882645"/>
                  <a:pt x="467032" y="871859"/>
                </a:cubicBezTo>
                <a:cubicBezTo>
                  <a:pt x="472748" y="855968"/>
                  <a:pt x="478272" y="839689"/>
                  <a:pt x="481892" y="823213"/>
                </a:cubicBezTo>
                <a:cubicBezTo>
                  <a:pt x="485320" y="806930"/>
                  <a:pt x="490083" y="789474"/>
                  <a:pt x="487416" y="773781"/>
                </a:cubicBezTo>
                <a:cubicBezTo>
                  <a:pt x="482654" y="745535"/>
                  <a:pt x="471986" y="718661"/>
                  <a:pt x="464936" y="690809"/>
                </a:cubicBezTo>
                <a:cubicBezTo>
                  <a:pt x="462460" y="681198"/>
                  <a:pt x="462842" y="670605"/>
                  <a:pt x="462650" y="660603"/>
                </a:cubicBezTo>
                <a:cubicBezTo>
                  <a:pt x="462080" y="637652"/>
                  <a:pt x="467604" y="614113"/>
                  <a:pt x="451791" y="593322"/>
                </a:cubicBezTo>
                <a:cubicBezTo>
                  <a:pt x="436933" y="574101"/>
                  <a:pt x="441313" y="554679"/>
                  <a:pt x="452553" y="534478"/>
                </a:cubicBezTo>
                <a:cubicBezTo>
                  <a:pt x="460556" y="519961"/>
                  <a:pt x="466842" y="503486"/>
                  <a:pt x="469890" y="487205"/>
                </a:cubicBezTo>
                <a:cubicBezTo>
                  <a:pt x="474080" y="464843"/>
                  <a:pt x="475796" y="442679"/>
                  <a:pt x="473318" y="418552"/>
                </a:cubicBezTo>
                <a:cubicBezTo>
                  <a:pt x="471604" y="401485"/>
                  <a:pt x="470842" y="387559"/>
                  <a:pt x="460746" y="374220"/>
                </a:cubicBezTo>
                <a:cubicBezTo>
                  <a:pt x="459222" y="372064"/>
                  <a:pt x="458840" y="368141"/>
                  <a:pt x="459032" y="365198"/>
                </a:cubicBezTo>
                <a:cubicBezTo>
                  <a:pt x="462270" y="326557"/>
                  <a:pt x="460556" y="288308"/>
                  <a:pt x="458267" y="249272"/>
                </a:cubicBezTo>
                <a:cubicBezTo>
                  <a:pt x="455221" y="199649"/>
                  <a:pt x="464174" y="147470"/>
                  <a:pt x="496179" y="104514"/>
                </a:cubicBezTo>
                <a:cubicBezTo>
                  <a:pt x="500943" y="98237"/>
                  <a:pt x="503037" y="88822"/>
                  <a:pt x="504181" y="80583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4C00A5-0F27-4F58-8005-2CCAFA979D6E}"/>
              </a:ext>
            </a:extLst>
          </p:cNvPr>
          <p:cNvSpPr txBox="1"/>
          <p:nvPr/>
        </p:nvSpPr>
        <p:spPr>
          <a:xfrm>
            <a:off x="7398589" y="1992702"/>
            <a:ext cx="4353464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/>
              <a:t>Normal </a:t>
            </a:r>
          </a:p>
          <a:p>
            <a:r>
              <a:rPr lang="en-US" sz="4800"/>
              <a:t>Probability</a:t>
            </a:r>
          </a:p>
          <a:p>
            <a:r>
              <a:rPr lang="en-US" sz="4800"/>
              <a:t>Plot</a:t>
            </a:r>
          </a:p>
        </p:txBody>
      </p:sp>
    </p:spTree>
    <p:extLst>
      <p:ext uri="{BB962C8B-B14F-4D97-AF65-F5344CB8AC3E}">
        <p14:creationId xmlns:p14="http://schemas.microsoft.com/office/powerpoint/2010/main" val="2654552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B21CBE-54A5-4249-92D9-88030954A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6753" y="1062825"/>
            <a:ext cx="3381668" cy="1871206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4100"/>
              <a:t>Are there any outliers in this Data set ?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2FBDB18-449B-4AC4-8813-45B35E174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BE5DED6-1669-479D-BEF4-66046883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5" descr="Chart&#10;&#10;Description automatically generated">
            <a:extLst>
              <a:ext uri="{FF2B5EF4-FFF2-40B4-BE49-F238E27FC236}">
                <a16:creationId xmlns:a16="http://schemas.microsoft.com/office/drawing/2014/main" id="{869A2368-0D4D-494D-AEF5-C18DF5F40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701" y="1524001"/>
            <a:ext cx="990599" cy="3810000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8B47EB3-2327-4B83-885D-1A973B103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8F38302-0411-4C02-A968-5BE487CB5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1E23E3F4-CED3-4F66-863B-C2C8A0B74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8326" y="1524000"/>
            <a:ext cx="1657350" cy="3810000"/>
          </a:xfrm>
          <a:prstGeom prst="rect">
            <a:avLst/>
          </a:prstGeom>
        </p:spPr>
      </p:pic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DE646E7-14B3-448C-8DF3-26EED89F9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9EC0C38-3E60-49F3-8EE7-5709FD292CB5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Yes  have outliers </a:t>
            </a:r>
          </a:p>
        </p:txBody>
      </p:sp>
    </p:spTree>
    <p:extLst>
      <p:ext uri="{BB962C8B-B14F-4D97-AF65-F5344CB8AC3E}">
        <p14:creationId xmlns:p14="http://schemas.microsoft.com/office/powerpoint/2010/main" val="2161165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B0479F5-59EA-43F3-BAFC-2606376EB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B21CBE-54A5-4249-92D9-88030954A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6753" y="1062825"/>
            <a:ext cx="3381668" cy="1871206"/>
          </a:xfrm>
        </p:spPr>
        <p:txBody>
          <a:bodyPr anchor="b">
            <a:normAutofit/>
          </a:bodyPr>
          <a:lstStyle/>
          <a:p>
            <a:pPr algn="ctr"/>
            <a:r>
              <a:rPr lang="en-US" sz="4100"/>
              <a:t>Are there high or low outliers?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2FBDB18-449B-4AC4-8813-45B35E174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BE5DED6-1669-479D-BEF4-66046883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39583" y="2"/>
            <a:ext cx="2227170" cy="6857999"/>
          </a:xfrm>
          <a:custGeom>
            <a:avLst/>
            <a:gdLst>
              <a:gd name="connsiteX0" fmla="*/ 1435747 w 2227170"/>
              <a:gd name="connsiteY0" fmla="*/ 3430628 h 6857999"/>
              <a:gd name="connsiteX1" fmla="*/ 1463355 w 2227170"/>
              <a:gd name="connsiteY1" fmla="*/ 3435416 h 6857999"/>
              <a:gd name="connsiteX2" fmla="*/ 1512522 w 2227170"/>
              <a:gd name="connsiteY2" fmla="*/ 3453342 h 6857999"/>
              <a:gd name="connsiteX3" fmla="*/ 1689926 w 2227170"/>
              <a:gd name="connsiteY3" fmla="*/ 3476521 h 6857999"/>
              <a:gd name="connsiteX4" fmla="*/ 1714445 w 2227170"/>
              <a:gd name="connsiteY4" fmla="*/ 3473345 h 6857999"/>
              <a:gd name="connsiteX5" fmla="*/ 1891867 w 2227170"/>
              <a:gd name="connsiteY5" fmla="*/ 3461357 h 6857999"/>
              <a:gd name="connsiteX6" fmla="*/ 1903897 w 2227170"/>
              <a:gd name="connsiteY6" fmla="*/ 3459899 h 6857999"/>
              <a:gd name="connsiteX7" fmla="*/ 1939997 w 2227170"/>
              <a:gd name="connsiteY7" fmla="*/ 3575905 h 6857999"/>
              <a:gd name="connsiteX8" fmla="*/ 1959353 w 2227170"/>
              <a:gd name="connsiteY8" fmla="*/ 3640463 h 6857999"/>
              <a:gd name="connsiteX9" fmla="*/ 1972749 w 2227170"/>
              <a:gd name="connsiteY9" fmla="*/ 3697872 h 6857999"/>
              <a:gd name="connsiteX10" fmla="*/ 1974716 w 2227170"/>
              <a:gd name="connsiteY10" fmla="*/ 3706299 h 6857999"/>
              <a:gd name="connsiteX11" fmla="*/ 2015942 w 2227170"/>
              <a:gd name="connsiteY11" fmla="*/ 3982180 h 6857999"/>
              <a:gd name="connsiteX12" fmla="*/ 2031892 w 2227170"/>
              <a:gd name="connsiteY12" fmla="*/ 4071548 h 6857999"/>
              <a:gd name="connsiteX13" fmla="*/ 2036571 w 2227170"/>
              <a:gd name="connsiteY13" fmla="*/ 4171852 h 6857999"/>
              <a:gd name="connsiteX14" fmla="*/ 2058065 w 2227170"/>
              <a:gd name="connsiteY14" fmla="*/ 4334965 h 6857999"/>
              <a:gd name="connsiteX15" fmla="*/ 2089962 w 2227170"/>
              <a:gd name="connsiteY15" fmla="*/ 4652006 h 6857999"/>
              <a:gd name="connsiteX16" fmla="*/ 2091986 w 2227170"/>
              <a:gd name="connsiteY16" fmla="*/ 4720900 h 6857999"/>
              <a:gd name="connsiteX17" fmla="*/ 2116222 w 2227170"/>
              <a:gd name="connsiteY17" fmla="*/ 4899103 h 6857999"/>
              <a:gd name="connsiteX18" fmla="*/ 2134280 w 2227170"/>
              <a:gd name="connsiteY18" fmla="*/ 5006463 h 6857999"/>
              <a:gd name="connsiteX19" fmla="*/ 2140946 w 2227170"/>
              <a:gd name="connsiteY19" fmla="*/ 5094252 h 6857999"/>
              <a:gd name="connsiteX20" fmla="*/ 2139028 w 2227170"/>
              <a:gd name="connsiteY20" fmla="*/ 5170758 h 6857999"/>
              <a:gd name="connsiteX21" fmla="*/ 2154083 w 2227170"/>
              <a:gd name="connsiteY21" fmla="*/ 5374894 h 6857999"/>
              <a:gd name="connsiteX22" fmla="*/ 2159878 w 2227170"/>
              <a:gd name="connsiteY22" fmla="*/ 5456299 h 6857999"/>
              <a:gd name="connsiteX23" fmla="*/ 2189136 w 2227170"/>
              <a:gd name="connsiteY23" fmla="*/ 5669510 h 6857999"/>
              <a:gd name="connsiteX24" fmla="*/ 2203058 w 2227170"/>
              <a:gd name="connsiteY24" fmla="*/ 5848712 h 6857999"/>
              <a:gd name="connsiteX25" fmla="*/ 2211270 w 2227170"/>
              <a:gd name="connsiteY25" fmla="*/ 5923918 h 6857999"/>
              <a:gd name="connsiteX26" fmla="*/ 2218696 w 2227170"/>
              <a:gd name="connsiteY26" fmla="*/ 6094309 h 6857999"/>
              <a:gd name="connsiteX27" fmla="*/ 2227155 w 2227170"/>
              <a:gd name="connsiteY27" fmla="*/ 6191335 h 6857999"/>
              <a:gd name="connsiteX28" fmla="*/ 2219390 w 2227170"/>
              <a:gd name="connsiteY28" fmla="*/ 6424114 h 6857999"/>
              <a:gd name="connsiteX29" fmla="*/ 2209703 w 2227170"/>
              <a:gd name="connsiteY29" fmla="*/ 6664246 h 6857999"/>
              <a:gd name="connsiteX30" fmla="*/ 2199216 w 2227170"/>
              <a:gd name="connsiteY30" fmla="*/ 6795360 h 6857999"/>
              <a:gd name="connsiteX31" fmla="*/ 2197257 w 2227170"/>
              <a:gd name="connsiteY31" fmla="*/ 6857999 h 6857999"/>
              <a:gd name="connsiteX32" fmla="*/ 2026554 w 2227170"/>
              <a:gd name="connsiteY32" fmla="*/ 6857999 h 6857999"/>
              <a:gd name="connsiteX33" fmla="*/ 2060891 w 2227170"/>
              <a:gd name="connsiteY33" fmla="*/ 6720903 h 6857999"/>
              <a:gd name="connsiteX34" fmla="*/ 2012613 w 2227170"/>
              <a:gd name="connsiteY34" fmla="*/ 6617730 h 6857999"/>
              <a:gd name="connsiteX35" fmla="*/ 1960297 w 2227170"/>
              <a:gd name="connsiteY35" fmla="*/ 6560549 h 6857999"/>
              <a:gd name="connsiteX36" fmla="*/ 1911439 w 2227170"/>
              <a:gd name="connsiteY36" fmla="*/ 6409646 h 6857999"/>
              <a:gd name="connsiteX37" fmla="*/ 1941755 w 2227170"/>
              <a:gd name="connsiteY37" fmla="*/ 6379605 h 6857999"/>
              <a:gd name="connsiteX38" fmla="*/ 1967169 w 2227170"/>
              <a:gd name="connsiteY38" fmla="*/ 6277544 h 6857999"/>
              <a:gd name="connsiteX39" fmla="*/ 1982077 w 2227170"/>
              <a:gd name="connsiteY39" fmla="*/ 6165295 h 6857999"/>
              <a:gd name="connsiteX40" fmla="*/ 2021065 w 2227170"/>
              <a:gd name="connsiteY40" fmla="*/ 5971487 h 6857999"/>
              <a:gd name="connsiteX41" fmla="*/ 1973662 w 2227170"/>
              <a:gd name="connsiteY41" fmla="*/ 5832226 h 6857999"/>
              <a:gd name="connsiteX42" fmla="*/ 1953549 w 2227170"/>
              <a:gd name="connsiteY42" fmla="*/ 5778754 h 6857999"/>
              <a:gd name="connsiteX43" fmla="*/ 1942739 w 2227170"/>
              <a:gd name="connsiteY43" fmla="*/ 5729863 h 6857999"/>
              <a:gd name="connsiteX44" fmla="*/ 1940531 w 2227170"/>
              <a:gd name="connsiteY44" fmla="*/ 5674826 h 6857999"/>
              <a:gd name="connsiteX45" fmla="*/ 1921890 w 2227170"/>
              <a:gd name="connsiteY45" fmla="*/ 5540158 h 6857999"/>
              <a:gd name="connsiteX46" fmla="*/ 1895673 w 2227170"/>
              <a:gd name="connsiteY46" fmla="*/ 5464049 h 6857999"/>
              <a:gd name="connsiteX47" fmla="*/ 1883229 w 2227170"/>
              <a:gd name="connsiteY47" fmla="*/ 5299486 h 6857999"/>
              <a:gd name="connsiteX48" fmla="*/ 1867297 w 2227170"/>
              <a:gd name="connsiteY48" fmla="*/ 5186434 h 6857999"/>
              <a:gd name="connsiteX49" fmla="*/ 1829639 w 2227170"/>
              <a:gd name="connsiteY49" fmla="*/ 5064337 h 6857999"/>
              <a:gd name="connsiteX50" fmla="*/ 1823656 w 2227170"/>
              <a:gd name="connsiteY50" fmla="*/ 5047159 h 6857999"/>
              <a:gd name="connsiteX51" fmla="*/ 1793723 w 2227170"/>
              <a:gd name="connsiteY51" fmla="*/ 5003744 h 6857999"/>
              <a:gd name="connsiteX52" fmla="*/ 1679944 w 2227170"/>
              <a:gd name="connsiteY52" fmla="*/ 4930834 h 6857999"/>
              <a:gd name="connsiteX53" fmla="*/ 1657480 w 2227170"/>
              <a:gd name="connsiteY53" fmla="*/ 4911337 h 6857999"/>
              <a:gd name="connsiteX54" fmla="*/ 1594697 w 2227170"/>
              <a:gd name="connsiteY54" fmla="*/ 4754123 h 6857999"/>
              <a:gd name="connsiteX55" fmla="*/ 1610087 w 2227170"/>
              <a:gd name="connsiteY55" fmla="*/ 4701292 h 6857999"/>
              <a:gd name="connsiteX56" fmla="*/ 1645783 w 2227170"/>
              <a:gd name="connsiteY56" fmla="*/ 4645602 h 6857999"/>
              <a:gd name="connsiteX57" fmla="*/ 1671304 w 2227170"/>
              <a:gd name="connsiteY57" fmla="*/ 4516054 h 6857999"/>
              <a:gd name="connsiteX58" fmla="*/ 1664087 w 2227170"/>
              <a:gd name="connsiteY58" fmla="*/ 4465215 h 6857999"/>
              <a:gd name="connsiteX59" fmla="*/ 1638164 w 2227170"/>
              <a:gd name="connsiteY59" fmla="*/ 4374448 h 6857999"/>
              <a:gd name="connsiteX60" fmla="*/ 1588685 w 2227170"/>
              <a:gd name="connsiteY60" fmla="*/ 4300238 h 6857999"/>
              <a:gd name="connsiteX61" fmla="*/ 1505039 w 2227170"/>
              <a:gd name="connsiteY61" fmla="*/ 4190727 h 6857999"/>
              <a:gd name="connsiteX62" fmla="*/ 1493843 w 2227170"/>
              <a:gd name="connsiteY62" fmla="*/ 4001566 h 6857999"/>
              <a:gd name="connsiteX63" fmla="*/ 1491439 w 2227170"/>
              <a:gd name="connsiteY63" fmla="*/ 3929077 h 6857999"/>
              <a:gd name="connsiteX64" fmla="*/ 1470437 w 2227170"/>
              <a:gd name="connsiteY64" fmla="*/ 3732048 h 6857999"/>
              <a:gd name="connsiteX65" fmla="*/ 1471926 w 2227170"/>
              <a:gd name="connsiteY65" fmla="*/ 3713390 h 6857999"/>
              <a:gd name="connsiteX66" fmla="*/ 1471925 w 2227170"/>
              <a:gd name="connsiteY66" fmla="*/ 3713390 h 6857999"/>
              <a:gd name="connsiteX67" fmla="*/ 1475829 w 2227170"/>
              <a:gd name="connsiteY67" fmla="*/ 3664425 h 6857999"/>
              <a:gd name="connsiteX68" fmla="*/ 1477249 w 2227170"/>
              <a:gd name="connsiteY68" fmla="*/ 3641757 h 6857999"/>
              <a:gd name="connsiteX69" fmla="*/ 1442718 w 2227170"/>
              <a:gd name="connsiteY69" fmla="*/ 3455028 h 6857999"/>
              <a:gd name="connsiteX70" fmla="*/ 1436081 w 2227170"/>
              <a:gd name="connsiteY70" fmla="*/ 3434627 h 6857999"/>
              <a:gd name="connsiteX71" fmla="*/ 0 w 2227170"/>
              <a:gd name="connsiteY71" fmla="*/ 0 h 6857999"/>
              <a:gd name="connsiteX72" fmla="*/ 480313 w 2227170"/>
              <a:gd name="connsiteY72" fmla="*/ 0 h 6857999"/>
              <a:gd name="connsiteX73" fmla="*/ 507191 w 2227170"/>
              <a:gd name="connsiteY73" fmla="*/ 126805 h 6857999"/>
              <a:gd name="connsiteX74" fmla="*/ 517515 w 2227170"/>
              <a:gd name="connsiteY74" fmla="*/ 185431 h 6857999"/>
              <a:gd name="connsiteX75" fmla="*/ 602322 w 2227170"/>
              <a:gd name="connsiteY75" fmla="*/ 432867 h 6857999"/>
              <a:gd name="connsiteX76" fmla="*/ 717957 w 2227170"/>
              <a:gd name="connsiteY76" fmla="*/ 662316 h 6857999"/>
              <a:gd name="connsiteX77" fmla="*/ 868507 w 2227170"/>
              <a:gd name="connsiteY77" fmla="*/ 840047 h 6857999"/>
              <a:gd name="connsiteX78" fmla="*/ 903438 w 2227170"/>
              <a:gd name="connsiteY78" fmla="*/ 888795 h 6857999"/>
              <a:gd name="connsiteX79" fmla="*/ 938295 w 2227170"/>
              <a:gd name="connsiteY79" fmla="*/ 1013493 h 6857999"/>
              <a:gd name="connsiteX80" fmla="*/ 962274 w 2227170"/>
              <a:gd name="connsiteY80" fmla="*/ 1122775 h 6857999"/>
              <a:gd name="connsiteX81" fmla="*/ 994395 w 2227170"/>
              <a:gd name="connsiteY81" fmla="*/ 1204073 h 6857999"/>
              <a:gd name="connsiteX82" fmla="*/ 1024698 w 2227170"/>
              <a:gd name="connsiteY82" fmla="*/ 1273134 h 6857999"/>
              <a:gd name="connsiteX83" fmla="*/ 1105920 w 2227170"/>
              <a:gd name="connsiteY83" fmla="*/ 1431309 h 6857999"/>
              <a:gd name="connsiteX84" fmla="*/ 1169137 w 2227170"/>
              <a:gd name="connsiteY84" fmla="*/ 1602741 h 6857999"/>
              <a:gd name="connsiteX85" fmla="*/ 1256045 w 2227170"/>
              <a:gd name="connsiteY85" fmla="*/ 1745656 h 6857999"/>
              <a:gd name="connsiteX86" fmla="*/ 1305410 w 2227170"/>
              <a:gd name="connsiteY86" fmla="*/ 1806507 h 6857999"/>
              <a:gd name="connsiteX87" fmla="*/ 1328595 w 2227170"/>
              <a:gd name="connsiteY87" fmla="*/ 1923029 h 6857999"/>
              <a:gd name="connsiteX88" fmla="*/ 1372362 w 2227170"/>
              <a:gd name="connsiteY88" fmla="*/ 2051976 h 6857999"/>
              <a:gd name="connsiteX89" fmla="*/ 1420614 w 2227170"/>
              <a:gd name="connsiteY89" fmla="*/ 2145889 h 6857999"/>
              <a:gd name="connsiteX90" fmla="*/ 1451666 w 2227170"/>
              <a:gd name="connsiteY90" fmla="*/ 2217503 h 6857999"/>
              <a:gd name="connsiteX91" fmla="*/ 1479100 w 2227170"/>
              <a:gd name="connsiteY91" fmla="*/ 2316384 h 6857999"/>
              <a:gd name="connsiteX92" fmla="*/ 1519073 w 2227170"/>
              <a:gd name="connsiteY92" fmla="*/ 2417297 h 6857999"/>
              <a:gd name="connsiteX93" fmla="*/ 1545426 w 2227170"/>
              <a:gd name="connsiteY93" fmla="*/ 2467287 h 6857999"/>
              <a:gd name="connsiteX94" fmla="*/ 1587486 w 2227170"/>
              <a:gd name="connsiteY94" fmla="*/ 2562780 h 6857999"/>
              <a:gd name="connsiteX95" fmla="*/ 1625487 w 2227170"/>
              <a:gd name="connsiteY95" fmla="*/ 2660424 h 6857999"/>
              <a:gd name="connsiteX96" fmla="*/ 1659666 w 2227170"/>
              <a:gd name="connsiteY96" fmla="*/ 2838661 h 6857999"/>
              <a:gd name="connsiteX97" fmla="*/ 1723303 w 2227170"/>
              <a:gd name="connsiteY97" fmla="*/ 3005526 h 6857999"/>
              <a:gd name="connsiteX98" fmla="*/ 1768467 w 2227170"/>
              <a:gd name="connsiteY98" fmla="*/ 3137119 h 6857999"/>
              <a:gd name="connsiteX99" fmla="*/ 1799379 w 2227170"/>
              <a:gd name="connsiteY99" fmla="*/ 3214434 h 6857999"/>
              <a:gd name="connsiteX100" fmla="*/ 1872393 w 2227170"/>
              <a:gd name="connsiteY100" fmla="*/ 3358657 h 6857999"/>
              <a:gd name="connsiteX101" fmla="*/ 1903898 w 2227170"/>
              <a:gd name="connsiteY101" fmla="*/ 3459898 h 6857999"/>
              <a:gd name="connsiteX102" fmla="*/ 1891868 w 2227170"/>
              <a:gd name="connsiteY102" fmla="*/ 3461356 h 6857999"/>
              <a:gd name="connsiteX103" fmla="*/ 1714447 w 2227170"/>
              <a:gd name="connsiteY103" fmla="*/ 3473344 h 6857999"/>
              <a:gd name="connsiteX104" fmla="*/ 1689927 w 2227170"/>
              <a:gd name="connsiteY104" fmla="*/ 3476520 h 6857999"/>
              <a:gd name="connsiteX105" fmla="*/ 1512523 w 2227170"/>
              <a:gd name="connsiteY105" fmla="*/ 3453342 h 6857999"/>
              <a:gd name="connsiteX106" fmla="*/ 1463356 w 2227170"/>
              <a:gd name="connsiteY106" fmla="*/ 3435415 h 6857999"/>
              <a:gd name="connsiteX107" fmla="*/ 1435748 w 2227170"/>
              <a:gd name="connsiteY107" fmla="*/ 3430627 h 6857999"/>
              <a:gd name="connsiteX108" fmla="*/ 1434021 w 2227170"/>
              <a:gd name="connsiteY108" fmla="*/ 3409971 h 6857999"/>
              <a:gd name="connsiteX109" fmla="*/ 1403697 w 2227170"/>
              <a:gd name="connsiteY109" fmla="*/ 3352066 h 6857999"/>
              <a:gd name="connsiteX110" fmla="*/ 1304079 w 2227170"/>
              <a:gd name="connsiteY110" fmla="*/ 3288499 h 6857999"/>
              <a:gd name="connsiteX111" fmla="*/ 1263513 w 2227170"/>
              <a:gd name="connsiteY111" fmla="*/ 3224801 h 6857999"/>
              <a:gd name="connsiteX112" fmla="*/ 1239849 w 2227170"/>
              <a:gd name="connsiteY112" fmla="*/ 3179271 h 6857999"/>
              <a:gd name="connsiteX113" fmla="*/ 1200295 w 2227170"/>
              <a:gd name="connsiteY113" fmla="*/ 3136681 h 6857999"/>
              <a:gd name="connsiteX114" fmla="*/ 1098516 w 2227170"/>
              <a:gd name="connsiteY114" fmla="*/ 3085335 h 6857999"/>
              <a:gd name="connsiteX115" fmla="*/ 1011619 w 2227170"/>
              <a:gd name="connsiteY115" fmla="*/ 3016205 h 6857999"/>
              <a:gd name="connsiteX116" fmla="*/ 973275 w 2227170"/>
              <a:gd name="connsiteY116" fmla="*/ 2908439 h 6857999"/>
              <a:gd name="connsiteX117" fmla="*/ 954491 w 2227170"/>
              <a:gd name="connsiteY117" fmla="*/ 2842361 h 6857999"/>
              <a:gd name="connsiteX118" fmla="*/ 1016911 w 2227170"/>
              <a:gd name="connsiteY118" fmla="*/ 2599848 h 6857999"/>
              <a:gd name="connsiteX119" fmla="*/ 1067676 w 2227170"/>
              <a:gd name="connsiteY119" fmla="*/ 2435466 h 6857999"/>
              <a:gd name="connsiteX120" fmla="*/ 1065045 w 2227170"/>
              <a:gd name="connsiteY120" fmla="*/ 2378738 h 6857999"/>
              <a:gd name="connsiteX121" fmla="*/ 998558 w 2227170"/>
              <a:gd name="connsiteY121" fmla="*/ 2210113 h 6857999"/>
              <a:gd name="connsiteX122" fmla="*/ 980810 w 2227170"/>
              <a:gd name="connsiteY122" fmla="*/ 2050248 h 6857999"/>
              <a:gd name="connsiteX123" fmla="*/ 985875 w 2227170"/>
              <a:gd name="connsiteY123" fmla="*/ 1932531 h 6857999"/>
              <a:gd name="connsiteX124" fmla="*/ 991251 w 2227170"/>
              <a:gd name="connsiteY124" fmla="*/ 1831462 h 6857999"/>
              <a:gd name="connsiteX125" fmla="*/ 983833 w 2227170"/>
              <a:gd name="connsiteY125" fmla="*/ 1708173 h 6857999"/>
              <a:gd name="connsiteX126" fmla="*/ 966921 w 2227170"/>
              <a:gd name="connsiteY126" fmla="*/ 1636638 h 6857999"/>
              <a:gd name="connsiteX127" fmla="*/ 944156 w 2227170"/>
              <a:gd name="connsiteY127" fmla="*/ 1523444 h 6857999"/>
              <a:gd name="connsiteX128" fmla="*/ 910490 w 2227170"/>
              <a:gd name="connsiteY128" fmla="*/ 1405991 h 6857999"/>
              <a:gd name="connsiteX129" fmla="*/ 853488 w 2227170"/>
              <a:gd name="connsiteY129" fmla="*/ 1311394 h 6857999"/>
              <a:gd name="connsiteX130" fmla="*/ 801804 w 2227170"/>
              <a:gd name="connsiteY130" fmla="*/ 1257566 h 6857999"/>
              <a:gd name="connsiteX131" fmla="*/ 737368 w 2227170"/>
              <a:gd name="connsiteY131" fmla="*/ 1112096 h 6857999"/>
              <a:gd name="connsiteX132" fmla="*/ 597412 w 2227170"/>
              <a:gd name="connsiteY132" fmla="*/ 969072 h 6857999"/>
              <a:gd name="connsiteX133" fmla="*/ 542819 w 2227170"/>
              <a:gd name="connsiteY133" fmla="*/ 884069 h 6857999"/>
              <a:gd name="connsiteX134" fmla="*/ 530439 w 2227170"/>
              <a:gd name="connsiteY134" fmla="*/ 838495 h 6857999"/>
              <a:gd name="connsiteX135" fmla="*/ 495418 w 2227170"/>
              <a:gd name="connsiteY135" fmla="*/ 758969 h 6857999"/>
              <a:gd name="connsiteX136" fmla="*/ 467896 w 2227170"/>
              <a:gd name="connsiteY136" fmla="*/ 710990 h 6857999"/>
              <a:gd name="connsiteX137" fmla="*/ 360952 w 2227170"/>
              <a:gd name="connsiteY137" fmla="*/ 575332 h 6857999"/>
              <a:gd name="connsiteX138" fmla="*/ 329420 w 2227170"/>
              <a:gd name="connsiteY138" fmla="*/ 533869 h 6857999"/>
              <a:gd name="connsiteX139" fmla="*/ 277101 w 2227170"/>
              <a:gd name="connsiteY139" fmla="*/ 450003 h 6857999"/>
              <a:gd name="connsiteX140" fmla="*/ 262642 w 2227170"/>
              <a:gd name="connsiteY140" fmla="*/ 414480 h 6857999"/>
              <a:gd name="connsiteX141" fmla="*/ 219625 w 2227170"/>
              <a:gd name="connsiteY141" fmla="*/ 349349 h 6857999"/>
              <a:gd name="connsiteX142" fmla="*/ 104836 w 2227170"/>
              <a:gd name="connsiteY142" fmla="*/ 192439 h 6857999"/>
              <a:gd name="connsiteX143" fmla="*/ 37941 w 2227170"/>
              <a:gd name="connsiteY143" fmla="*/ 122586 h 6857999"/>
              <a:gd name="connsiteX144" fmla="*/ 16247 w 2227170"/>
              <a:gd name="connsiteY144" fmla="*/ 6147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2227170" h="6857999">
                <a:moveTo>
                  <a:pt x="1435747" y="3430628"/>
                </a:moveTo>
                <a:lnTo>
                  <a:pt x="1463355" y="3435416"/>
                </a:lnTo>
                <a:cubicBezTo>
                  <a:pt x="1480184" y="3439826"/>
                  <a:pt x="1496566" y="3445726"/>
                  <a:pt x="1512522" y="3453342"/>
                </a:cubicBezTo>
                <a:cubicBezTo>
                  <a:pt x="1561201" y="3476708"/>
                  <a:pt x="1623580" y="3483625"/>
                  <a:pt x="1689926" y="3476521"/>
                </a:cubicBezTo>
                <a:cubicBezTo>
                  <a:pt x="1698220" y="3475588"/>
                  <a:pt x="1708677" y="3471849"/>
                  <a:pt x="1714445" y="3473345"/>
                </a:cubicBezTo>
                <a:cubicBezTo>
                  <a:pt x="1779620" y="3489747"/>
                  <a:pt x="1834653" y="3472188"/>
                  <a:pt x="1891867" y="3461357"/>
                </a:cubicBezTo>
                <a:lnTo>
                  <a:pt x="1903897" y="3459899"/>
                </a:lnTo>
                <a:lnTo>
                  <a:pt x="1939997" y="3575905"/>
                </a:lnTo>
                <a:cubicBezTo>
                  <a:pt x="1946484" y="3597372"/>
                  <a:pt x="1953252" y="3618812"/>
                  <a:pt x="1959353" y="3640463"/>
                </a:cubicBezTo>
                <a:lnTo>
                  <a:pt x="1972749" y="3697872"/>
                </a:lnTo>
                <a:lnTo>
                  <a:pt x="1974716" y="3706299"/>
                </a:lnTo>
                <a:cubicBezTo>
                  <a:pt x="1990622" y="3797563"/>
                  <a:pt x="2002102" y="3890387"/>
                  <a:pt x="2015942" y="3982180"/>
                </a:cubicBezTo>
                <a:cubicBezTo>
                  <a:pt x="2020339" y="4012204"/>
                  <a:pt x="2028650" y="4041142"/>
                  <a:pt x="2031892" y="4071548"/>
                </a:cubicBezTo>
                <a:cubicBezTo>
                  <a:pt x="2035443" y="4104448"/>
                  <a:pt x="2033020" y="4138953"/>
                  <a:pt x="2036571" y="4171852"/>
                </a:cubicBezTo>
                <a:cubicBezTo>
                  <a:pt x="2042360" y="4226575"/>
                  <a:pt x="2052059" y="4280215"/>
                  <a:pt x="2058065" y="4334965"/>
                </a:cubicBezTo>
                <a:cubicBezTo>
                  <a:pt x="2069516" y="4440581"/>
                  <a:pt x="2079848" y="4546311"/>
                  <a:pt x="2089962" y="4652006"/>
                </a:cubicBezTo>
                <a:cubicBezTo>
                  <a:pt x="2092086" y="4674630"/>
                  <a:pt x="2089393" y="4698483"/>
                  <a:pt x="2091986" y="4720900"/>
                </a:cubicBezTo>
                <a:cubicBezTo>
                  <a:pt x="2099090" y="4780437"/>
                  <a:pt x="2107526" y="4839889"/>
                  <a:pt x="2116222" y="4899103"/>
                </a:cubicBezTo>
                <a:cubicBezTo>
                  <a:pt x="2121567" y="4934975"/>
                  <a:pt x="2129409" y="4970386"/>
                  <a:pt x="2134280" y="5006463"/>
                </a:cubicBezTo>
                <a:cubicBezTo>
                  <a:pt x="2138181" y="5035327"/>
                  <a:pt x="2140233" y="5064748"/>
                  <a:pt x="2140946" y="5094252"/>
                </a:cubicBezTo>
                <a:cubicBezTo>
                  <a:pt x="2141573" y="5119660"/>
                  <a:pt x="2137495" y="5145495"/>
                  <a:pt x="2139028" y="5170758"/>
                </a:cubicBezTo>
                <a:cubicBezTo>
                  <a:pt x="2143115" y="5239128"/>
                  <a:pt x="2149053" y="5306937"/>
                  <a:pt x="2154083" y="5374894"/>
                </a:cubicBezTo>
                <a:cubicBezTo>
                  <a:pt x="2156003" y="5402116"/>
                  <a:pt x="2156328" y="5429662"/>
                  <a:pt x="2159878" y="5456299"/>
                </a:cubicBezTo>
                <a:cubicBezTo>
                  <a:pt x="2169087" y="5527565"/>
                  <a:pt x="2181047" y="5598128"/>
                  <a:pt x="2189136" y="5669510"/>
                </a:cubicBezTo>
                <a:cubicBezTo>
                  <a:pt x="2195841" y="5728715"/>
                  <a:pt x="2198200" y="5788945"/>
                  <a:pt x="2203058" y="5848712"/>
                </a:cubicBezTo>
                <a:cubicBezTo>
                  <a:pt x="2205241" y="5874065"/>
                  <a:pt x="2209957" y="5898688"/>
                  <a:pt x="2211270" y="5923918"/>
                </a:cubicBezTo>
                <a:cubicBezTo>
                  <a:pt x="2214375" y="5980441"/>
                  <a:pt x="2215629" y="6037520"/>
                  <a:pt x="2218696" y="6094309"/>
                </a:cubicBezTo>
                <a:cubicBezTo>
                  <a:pt x="2220549" y="6126699"/>
                  <a:pt x="2227542" y="6158719"/>
                  <a:pt x="2227155" y="6191335"/>
                </a:cubicBezTo>
                <a:cubicBezTo>
                  <a:pt x="2226207" y="6268795"/>
                  <a:pt x="2222365" y="6346394"/>
                  <a:pt x="2219390" y="6424114"/>
                </a:cubicBezTo>
                <a:cubicBezTo>
                  <a:pt x="2216292" y="6504264"/>
                  <a:pt x="2213668" y="6584212"/>
                  <a:pt x="2209703" y="6664246"/>
                </a:cubicBezTo>
                <a:cubicBezTo>
                  <a:pt x="2207306" y="6708013"/>
                  <a:pt x="2201832" y="6751624"/>
                  <a:pt x="2199216" y="6795360"/>
                </a:cubicBezTo>
                <a:lnTo>
                  <a:pt x="2197257" y="6857999"/>
                </a:lnTo>
                <a:lnTo>
                  <a:pt x="2026554" y="6857999"/>
                </a:lnTo>
                <a:lnTo>
                  <a:pt x="2060891" y="6720903"/>
                </a:lnTo>
                <a:cubicBezTo>
                  <a:pt x="2072503" y="6665089"/>
                  <a:pt x="2056350" y="6635319"/>
                  <a:pt x="2012613" y="6617730"/>
                </a:cubicBezTo>
                <a:cubicBezTo>
                  <a:pt x="1988364" y="6607784"/>
                  <a:pt x="1962210" y="6595663"/>
                  <a:pt x="1960297" y="6560549"/>
                </a:cubicBezTo>
                <a:cubicBezTo>
                  <a:pt x="1957307" y="6503223"/>
                  <a:pt x="1960688" y="6444619"/>
                  <a:pt x="1911439" y="6409646"/>
                </a:cubicBezTo>
                <a:cubicBezTo>
                  <a:pt x="1925288" y="6396076"/>
                  <a:pt x="1933540" y="6387707"/>
                  <a:pt x="1941755" y="6379605"/>
                </a:cubicBezTo>
                <a:cubicBezTo>
                  <a:pt x="1964582" y="6357226"/>
                  <a:pt x="1980146" y="6306327"/>
                  <a:pt x="1967169" y="6277544"/>
                </a:cubicBezTo>
                <a:cubicBezTo>
                  <a:pt x="1948370" y="6235151"/>
                  <a:pt x="1957958" y="6200015"/>
                  <a:pt x="1982077" y="6165295"/>
                </a:cubicBezTo>
                <a:cubicBezTo>
                  <a:pt x="2022088" y="6107214"/>
                  <a:pt x="2024735" y="6036528"/>
                  <a:pt x="2021065" y="5971487"/>
                </a:cubicBezTo>
                <a:cubicBezTo>
                  <a:pt x="2018464" y="5922385"/>
                  <a:pt x="2008510" y="5868982"/>
                  <a:pt x="1973662" y="5832226"/>
                </a:cubicBezTo>
                <a:cubicBezTo>
                  <a:pt x="1962477" y="5820581"/>
                  <a:pt x="1959306" y="5797535"/>
                  <a:pt x="1953549" y="5778754"/>
                </a:cubicBezTo>
                <a:cubicBezTo>
                  <a:pt x="1948891" y="5763124"/>
                  <a:pt x="1944782" y="5746757"/>
                  <a:pt x="1942739" y="5729863"/>
                </a:cubicBezTo>
                <a:cubicBezTo>
                  <a:pt x="1940409" y="5711839"/>
                  <a:pt x="1936175" y="5691638"/>
                  <a:pt x="1940531" y="5674826"/>
                </a:cubicBezTo>
                <a:cubicBezTo>
                  <a:pt x="1953455" y="5623827"/>
                  <a:pt x="1948183" y="5581155"/>
                  <a:pt x="1921890" y="5540158"/>
                </a:cubicBezTo>
                <a:cubicBezTo>
                  <a:pt x="1908295" y="5518914"/>
                  <a:pt x="1892512" y="5488106"/>
                  <a:pt x="1895673" y="5464049"/>
                </a:cubicBezTo>
                <a:cubicBezTo>
                  <a:pt x="1903251" y="5405489"/>
                  <a:pt x="1894476" y="5354705"/>
                  <a:pt x="1883229" y="5299486"/>
                </a:cubicBezTo>
                <a:cubicBezTo>
                  <a:pt x="1876073" y="5263904"/>
                  <a:pt x="1873244" y="5224301"/>
                  <a:pt x="1867297" y="5186434"/>
                </a:cubicBezTo>
                <a:cubicBezTo>
                  <a:pt x="1860260" y="5142157"/>
                  <a:pt x="1861988" y="5095296"/>
                  <a:pt x="1829639" y="5064337"/>
                </a:cubicBezTo>
                <a:cubicBezTo>
                  <a:pt x="1826152" y="5060853"/>
                  <a:pt x="1826740" y="5051950"/>
                  <a:pt x="1823656" y="5047159"/>
                </a:cubicBezTo>
                <a:cubicBezTo>
                  <a:pt x="1814298" y="5031960"/>
                  <a:pt x="1806371" y="5012874"/>
                  <a:pt x="1793723" y="5003744"/>
                </a:cubicBezTo>
                <a:cubicBezTo>
                  <a:pt x="1756761" y="4977307"/>
                  <a:pt x="1717858" y="4955228"/>
                  <a:pt x="1679944" y="4930834"/>
                </a:cubicBezTo>
                <a:cubicBezTo>
                  <a:pt x="1671835" y="4925607"/>
                  <a:pt x="1661303" y="4920315"/>
                  <a:pt x="1657480" y="4911337"/>
                </a:cubicBezTo>
                <a:cubicBezTo>
                  <a:pt x="1635585" y="4859522"/>
                  <a:pt x="1614886" y="4807057"/>
                  <a:pt x="1594697" y="4754123"/>
                </a:cubicBezTo>
                <a:cubicBezTo>
                  <a:pt x="1586633" y="4732840"/>
                  <a:pt x="1595035" y="4717144"/>
                  <a:pt x="1610087" y="4701292"/>
                </a:cubicBezTo>
                <a:cubicBezTo>
                  <a:pt x="1624417" y="4685883"/>
                  <a:pt x="1639744" y="4666529"/>
                  <a:pt x="1645783" y="4645602"/>
                </a:cubicBezTo>
                <a:cubicBezTo>
                  <a:pt x="1657646" y="4603705"/>
                  <a:pt x="1665182" y="4559572"/>
                  <a:pt x="1671304" y="4516054"/>
                </a:cubicBezTo>
                <a:cubicBezTo>
                  <a:pt x="1673597" y="4499770"/>
                  <a:pt x="1668234" y="4481320"/>
                  <a:pt x="1664087" y="4465215"/>
                </a:cubicBezTo>
                <a:cubicBezTo>
                  <a:pt x="1656218" y="4434707"/>
                  <a:pt x="1643929" y="4405752"/>
                  <a:pt x="1638164" y="4374448"/>
                </a:cubicBezTo>
                <a:cubicBezTo>
                  <a:pt x="1631557" y="4338122"/>
                  <a:pt x="1616055" y="4314707"/>
                  <a:pt x="1588685" y="4300238"/>
                </a:cubicBezTo>
                <a:cubicBezTo>
                  <a:pt x="1547937" y="4278712"/>
                  <a:pt x="1523199" y="4237659"/>
                  <a:pt x="1505039" y="4190727"/>
                </a:cubicBezTo>
                <a:cubicBezTo>
                  <a:pt x="1481808" y="4131100"/>
                  <a:pt x="1492604" y="4065370"/>
                  <a:pt x="1493843" y="4001566"/>
                </a:cubicBezTo>
                <a:cubicBezTo>
                  <a:pt x="1494406" y="3977140"/>
                  <a:pt x="1495513" y="3951977"/>
                  <a:pt x="1491439" y="3929077"/>
                </a:cubicBezTo>
                <a:cubicBezTo>
                  <a:pt x="1480036" y="3863970"/>
                  <a:pt x="1469366" y="3798964"/>
                  <a:pt x="1470437" y="3732048"/>
                </a:cubicBezTo>
                <a:lnTo>
                  <a:pt x="1471926" y="3713390"/>
                </a:lnTo>
                <a:lnTo>
                  <a:pt x="1471925" y="3713390"/>
                </a:lnTo>
                <a:lnTo>
                  <a:pt x="1475829" y="3664425"/>
                </a:lnTo>
                <a:cubicBezTo>
                  <a:pt x="1476881" y="3656951"/>
                  <a:pt x="1477283" y="3649381"/>
                  <a:pt x="1477249" y="3641757"/>
                </a:cubicBezTo>
                <a:cubicBezTo>
                  <a:pt x="1477488" y="3575629"/>
                  <a:pt x="1483447" y="3508130"/>
                  <a:pt x="1442718" y="3455028"/>
                </a:cubicBezTo>
                <a:cubicBezTo>
                  <a:pt x="1438983" y="3450146"/>
                  <a:pt x="1437151" y="3442741"/>
                  <a:pt x="1436081" y="3434627"/>
                </a:cubicBezTo>
                <a:close/>
                <a:moveTo>
                  <a:pt x="0" y="0"/>
                </a:moveTo>
                <a:lnTo>
                  <a:pt x="480313" y="0"/>
                </a:lnTo>
                <a:lnTo>
                  <a:pt x="507191" y="126805"/>
                </a:lnTo>
                <a:cubicBezTo>
                  <a:pt x="510850" y="146378"/>
                  <a:pt x="511427" y="167424"/>
                  <a:pt x="517515" y="185431"/>
                </a:cubicBezTo>
                <a:cubicBezTo>
                  <a:pt x="545215" y="268285"/>
                  <a:pt x="576289" y="349161"/>
                  <a:pt x="602322" y="432867"/>
                </a:cubicBezTo>
                <a:cubicBezTo>
                  <a:pt x="629316" y="519159"/>
                  <a:pt x="664449" y="597886"/>
                  <a:pt x="717957" y="662316"/>
                </a:cubicBezTo>
                <a:cubicBezTo>
                  <a:pt x="767691" y="722133"/>
                  <a:pt x="818517" y="780468"/>
                  <a:pt x="868507" y="840047"/>
                </a:cubicBezTo>
                <a:cubicBezTo>
                  <a:pt x="881192" y="855172"/>
                  <a:pt x="896631" y="869597"/>
                  <a:pt x="903438" y="888795"/>
                </a:cubicBezTo>
                <a:cubicBezTo>
                  <a:pt x="917728" y="928650"/>
                  <a:pt x="927846" y="971457"/>
                  <a:pt x="938295" y="1013493"/>
                </a:cubicBezTo>
                <a:cubicBezTo>
                  <a:pt x="947146" y="1049587"/>
                  <a:pt x="952227" y="1087329"/>
                  <a:pt x="962274" y="1122775"/>
                </a:cubicBezTo>
                <a:cubicBezTo>
                  <a:pt x="970228" y="1151120"/>
                  <a:pt x="983145" y="1177171"/>
                  <a:pt x="994395" y="1204073"/>
                </a:cubicBezTo>
                <a:cubicBezTo>
                  <a:pt x="1004144" y="1227496"/>
                  <a:pt x="1011858" y="1252812"/>
                  <a:pt x="1024698" y="1273134"/>
                </a:cubicBezTo>
                <a:cubicBezTo>
                  <a:pt x="1055755" y="1322698"/>
                  <a:pt x="1086123" y="1372439"/>
                  <a:pt x="1105920" y="1431309"/>
                </a:cubicBezTo>
                <a:cubicBezTo>
                  <a:pt x="1125612" y="1489349"/>
                  <a:pt x="1148972" y="1544909"/>
                  <a:pt x="1169137" y="1602741"/>
                </a:cubicBezTo>
                <a:cubicBezTo>
                  <a:pt x="1188802" y="1659416"/>
                  <a:pt x="1211781" y="1711385"/>
                  <a:pt x="1256045" y="1745656"/>
                </a:cubicBezTo>
                <a:cubicBezTo>
                  <a:pt x="1275564" y="1760924"/>
                  <a:pt x="1296322" y="1781541"/>
                  <a:pt x="1305410" y="1806507"/>
                </a:cubicBezTo>
                <a:cubicBezTo>
                  <a:pt x="1318315" y="1842083"/>
                  <a:pt x="1318707" y="1884882"/>
                  <a:pt x="1328595" y="1923029"/>
                </a:cubicBezTo>
                <a:cubicBezTo>
                  <a:pt x="1340183" y="1967950"/>
                  <a:pt x="1348451" y="2019205"/>
                  <a:pt x="1372362" y="2051976"/>
                </a:cubicBezTo>
                <a:cubicBezTo>
                  <a:pt x="1393690" y="2081114"/>
                  <a:pt x="1409558" y="2109756"/>
                  <a:pt x="1420614" y="2145889"/>
                </a:cubicBezTo>
                <a:cubicBezTo>
                  <a:pt x="1428329" y="2171204"/>
                  <a:pt x="1446013" y="2191660"/>
                  <a:pt x="1451666" y="2217503"/>
                </a:cubicBezTo>
                <a:cubicBezTo>
                  <a:pt x="1459262" y="2251515"/>
                  <a:pt x="1464220" y="2285429"/>
                  <a:pt x="1479100" y="2316384"/>
                </a:cubicBezTo>
                <a:cubicBezTo>
                  <a:pt x="1494480" y="2348495"/>
                  <a:pt x="1505180" y="2384032"/>
                  <a:pt x="1519073" y="2417297"/>
                </a:cubicBezTo>
                <a:cubicBezTo>
                  <a:pt x="1526537" y="2434955"/>
                  <a:pt x="1537451" y="2450104"/>
                  <a:pt x="1545426" y="2467287"/>
                </a:cubicBezTo>
                <a:cubicBezTo>
                  <a:pt x="1560015" y="2498743"/>
                  <a:pt x="1574095" y="2530674"/>
                  <a:pt x="1587486" y="2562780"/>
                </a:cubicBezTo>
                <a:cubicBezTo>
                  <a:pt x="1600880" y="2594883"/>
                  <a:pt x="1617279" y="2626052"/>
                  <a:pt x="1625487" y="2660424"/>
                </a:cubicBezTo>
                <a:cubicBezTo>
                  <a:pt x="1639356" y="2719002"/>
                  <a:pt x="1643839" y="2781437"/>
                  <a:pt x="1659666" y="2838661"/>
                </a:cubicBezTo>
                <a:cubicBezTo>
                  <a:pt x="1675816" y="2896745"/>
                  <a:pt x="1698487" y="2952480"/>
                  <a:pt x="1723303" y="3005526"/>
                </a:cubicBezTo>
                <a:cubicBezTo>
                  <a:pt x="1742828" y="3047477"/>
                  <a:pt x="1762476" y="3086994"/>
                  <a:pt x="1768467" y="3137119"/>
                </a:cubicBezTo>
                <a:cubicBezTo>
                  <a:pt x="1771830" y="3165089"/>
                  <a:pt x="1783459" y="3195584"/>
                  <a:pt x="1799379" y="3214434"/>
                </a:cubicBezTo>
                <a:cubicBezTo>
                  <a:pt x="1834097" y="3255256"/>
                  <a:pt x="1855719" y="3304309"/>
                  <a:pt x="1872393" y="3358657"/>
                </a:cubicBezTo>
                <a:lnTo>
                  <a:pt x="1903898" y="3459898"/>
                </a:lnTo>
                <a:lnTo>
                  <a:pt x="1891868" y="3461356"/>
                </a:lnTo>
                <a:cubicBezTo>
                  <a:pt x="1834654" y="3472187"/>
                  <a:pt x="1779621" y="3489747"/>
                  <a:pt x="1714447" y="3473344"/>
                </a:cubicBezTo>
                <a:cubicBezTo>
                  <a:pt x="1708678" y="3471848"/>
                  <a:pt x="1698221" y="3475587"/>
                  <a:pt x="1689927" y="3476520"/>
                </a:cubicBezTo>
                <a:cubicBezTo>
                  <a:pt x="1623581" y="3483624"/>
                  <a:pt x="1561203" y="3476707"/>
                  <a:pt x="1512523" y="3453342"/>
                </a:cubicBezTo>
                <a:cubicBezTo>
                  <a:pt x="1496568" y="3445724"/>
                  <a:pt x="1480185" y="3439824"/>
                  <a:pt x="1463356" y="3435415"/>
                </a:cubicBezTo>
                <a:lnTo>
                  <a:pt x="1435748" y="3430627"/>
                </a:lnTo>
                <a:lnTo>
                  <a:pt x="1434021" y="3409971"/>
                </a:lnTo>
                <a:cubicBezTo>
                  <a:pt x="1432029" y="3383279"/>
                  <a:pt x="1422980" y="3364307"/>
                  <a:pt x="1403697" y="3352066"/>
                </a:cubicBezTo>
                <a:cubicBezTo>
                  <a:pt x="1370357" y="3331312"/>
                  <a:pt x="1338080" y="3307714"/>
                  <a:pt x="1304079" y="3288499"/>
                </a:cubicBezTo>
                <a:cubicBezTo>
                  <a:pt x="1280753" y="3275143"/>
                  <a:pt x="1269685" y="3254802"/>
                  <a:pt x="1263513" y="3224801"/>
                </a:cubicBezTo>
                <a:cubicBezTo>
                  <a:pt x="1260131" y="3207989"/>
                  <a:pt x="1249727" y="3192368"/>
                  <a:pt x="1239849" y="3179271"/>
                </a:cubicBezTo>
                <a:cubicBezTo>
                  <a:pt x="1227926" y="3163435"/>
                  <a:pt x="1210513" y="3153636"/>
                  <a:pt x="1200295" y="3136681"/>
                </a:cubicBezTo>
                <a:cubicBezTo>
                  <a:pt x="1174729" y="3095239"/>
                  <a:pt x="1142304" y="3078970"/>
                  <a:pt x="1098516" y="3085335"/>
                </a:cubicBezTo>
                <a:cubicBezTo>
                  <a:pt x="1059686" y="3091033"/>
                  <a:pt x="1013874" y="3055184"/>
                  <a:pt x="1011619" y="3016205"/>
                </a:cubicBezTo>
                <a:cubicBezTo>
                  <a:pt x="1009059" y="2973099"/>
                  <a:pt x="992305" y="2941338"/>
                  <a:pt x="973275" y="2908439"/>
                </a:cubicBezTo>
                <a:cubicBezTo>
                  <a:pt x="962595" y="2890058"/>
                  <a:pt x="954588" y="2865245"/>
                  <a:pt x="954491" y="2842361"/>
                </a:cubicBezTo>
                <a:cubicBezTo>
                  <a:pt x="953900" y="2755427"/>
                  <a:pt x="980596" y="2677232"/>
                  <a:pt x="1016911" y="2599848"/>
                </a:cubicBezTo>
                <a:cubicBezTo>
                  <a:pt x="1040610" y="2549275"/>
                  <a:pt x="1053210" y="2491150"/>
                  <a:pt x="1067676" y="2435466"/>
                </a:cubicBezTo>
                <a:cubicBezTo>
                  <a:pt x="1072106" y="2418119"/>
                  <a:pt x="1070928" y="2395084"/>
                  <a:pt x="1065045" y="2378738"/>
                </a:cubicBezTo>
                <a:cubicBezTo>
                  <a:pt x="1044804" y="2321440"/>
                  <a:pt x="1023660" y="2264284"/>
                  <a:pt x="998558" y="2210113"/>
                </a:cubicBezTo>
                <a:cubicBezTo>
                  <a:pt x="974922" y="2159685"/>
                  <a:pt x="969670" y="2105857"/>
                  <a:pt x="980810" y="2050248"/>
                </a:cubicBezTo>
                <a:cubicBezTo>
                  <a:pt x="988944" y="2009738"/>
                  <a:pt x="988704" y="1972134"/>
                  <a:pt x="985875" y="1932531"/>
                </a:cubicBezTo>
                <a:cubicBezTo>
                  <a:pt x="983445" y="1899517"/>
                  <a:pt x="983632" y="1863605"/>
                  <a:pt x="991251" y="1831462"/>
                </a:cubicBezTo>
                <a:cubicBezTo>
                  <a:pt x="1002010" y="1786419"/>
                  <a:pt x="1001019" y="1747889"/>
                  <a:pt x="983833" y="1708173"/>
                </a:cubicBezTo>
                <a:cubicBezTo>
                  <a:pt x="974650" y="1687006"/>
                  <a:pt x="971894" y="1661024"/>
                  <a:pt x="966921" y="1636638"/>
                </a:cubicBezTo>
                <a:cubicBezTo>
                  <a:pt x="959164" y="1599065"/>
                  <a:pt x="953544" y="1560430"/>
                  <a:pt x="944156" y="1523444"/>
                </a:cubicBezTo>
                <a:cubicBezTo>
                  <a:pt x="934274" y="1483663"/>
                  <a:pt x="918090" y="1446266"/>
                  <a:pt x="910490" y="1405991"/>
                </a:cubicBezTo>
                <a:cubicBezTo>
                  <a:pt x="902221" y="1362626"/>
                  <a:pt x="884511" y="1332909"/>
                  <a:pt x="853488" y="1311394"/>
                </a:cubicBezTo>
                <a:cubicBezTo>
                  <a:pt x="833960" y="1297754"/>
                  <a:pt x="813693" y="1279930"/>
                  <a:pt x="801804" y="1257566"/>
                </a:cubicBezTo>
                <a:cubicBezTo>
                  <a:pt x="777567" y="1211409"/>
                  <a:pt x="761060" y="1158994"/>
                  <a:pt x="737368" y="1112096"/>
                </a:cubicBezTo>
                <a:cubicBezTo>
                  <a:pt x="704192" y="1046171"/>
                  <a:pt x="667774" y="984417"/>
                  <a:pt x="597412" y="969072"/>
                </a:cubicBezTo>
                <a:cubicBezTo>
                  <a:pt x="558582" y="960616"/>
                  <a:pt x="545495" y="932638"/>
                  <a:pt x="542819" y="884069"/>
                </a:cubicBezTo>
                <a:cubicBezTo>
                  <a:pt x="542001" y="867894"/>
                  <a:pt x="539302" y="844641"/>
                  <a:pt x="530439" y="838495"/>
                </a:cubicBezTo>
                <a:cubicBezTo>
                  <a:pt x="504064" y="820083"/>
                  <a:pt x="502635" y="789389"/>
                  <a:pt x="495418" y="758969"/>
                </a:cubicBezTo>
                <a:cubicBezTo>
                  <a:pt x="491137" y="740668"/>
                  <a:pt x="480917" y="717450"/>
                  <a:pt x="467896" y="710990"/>
                </a:cubicBezTo>
                <a:cubicBezTo>
                  <a:pt x="415237" y="684524"/>
                  <a:pt x="389928" y="628690"/>
                  <a:pt x="360952" y="575332"/>
                </a:cubicBezTo>
                <a:cubicBezTo>
                  <a:pt x="352320" y="559688"/>
                  <a:pt x="342318" y="542764"/>
                  <a:pt x="329420" y="533869"/>
                </a:cubicBezTo>
                <a:cubicBezTo>
                  <a:pt x="301564" y="514975"/>
                  <a:pt x="282964" y="490033"/>
                  <a:pt x="277101" y="450003"/>
                </a:cubicBezTo>
                <a:cubicBezTo>
                  <a:pt x="275358" y="437236"/>
                  <a:pt x="268913" y="424892"/>
                  <a:pt x="262642" y="414480"/>
                </a:cubicBezTo>
                <a:cubicBezTo>
                  <a:pt x="248980" y="392138"/>
                  <a:pt x="232048" y="372606"/>
                  <a:pt x="219625" y="349349"/>
                </a:cubicBezTo>
                <a:cubicBezTo>
                  <a:pt x="187497" y="290106"/>
                  <a:pt x="155946" y="231487"/>
                  <a:pt x="104836" y="192439"/>
                </a:cubicBezTo>
                <a:cubicBezTo>
                  <a:pt x="79877" y="173412"/>
                  <a:pt x="52832" y="151907"/>
                  <a:pt x="37941" y="122586"/>
                </a:cubicBezTo>
                <a:cubicBezTo>
                  <a:pt x="28510" y="103971"/>
                  <a:pt x="22002" y="83045"/>
                  <a:pt x="16247" y="61476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5" descr="Chart&#10;&#10;Description automatically generated">
            <a:extLst>
              <a:ext uri="{FF2B5EF4-FFF2-40B4-BE49-F238E27FC236}">
                <a16:creationId xmlns:a16="http://schemas.microsoft.com/office/drawing/2014/main" id="{869A2368-0D4D-494D-AEF5-C18DF5F40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701" y="1524001"/>
            <a:ext cx="990599" cy="3810000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8B47EB3-2327-4B83-885D-1A973B103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8F38302-0411-4C02-A968-5BE487CB5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32037" y="1"/>
            <a:ext cx="1482665" cy="6857998"/>
          </a:xfrm>
          <a:custGeom>
            <a:avLst/>
            <a:gdLst>
              <a:gd name="connsiteX0" fmla="*/ 604365 w 1482665"/>
              <a:gd name="connsiteY0" fmla="*/ 0 h 6857998"/>
              <a:gd name="connsiteX1" fmla="*/ 609263 w 1482665"/>
              <a:gd name="connsiteY1" fmla="*/ 27013 h 6857998"/>
              <a:gd name="connsiteX2" fmla="*/ 626139 w 1482665"/>
              <a:gd name="connsiteY2" fmla="*/ 44217 h 6857998"/>
              <a:gd name="connsiteX3" fmla="*/ 669163 w 1482665"/>
              <a:gd name="connsiteY3" fmla="*/ 94234 h 6857998"/>
              <a:gd name="connsiteX4" fmla="*/ 712570 w 1482665"/>
              <a:gd name="connsiteY4" fmla="*/ 196630 h 6857998"/>
              <a:gd name="connsiteX5" fmla="*/ 713292 w 1482665"/>
              <a:gd name="connsiteY5" fmla="*/ 225451 h 6857998"/>
              <a:gd name="connsiteX6" fmla="*/ 663568 w 1482665"/>
              <a:gd name="connsiteY6" fmla="*/ 303070 h 6857998"/>
              <a:gd name="connsiteX7" fmla="*/ 644217 w 1482665"/>
              <a:gd name="connsiteY7" fmla="*/ 340422 h 6857998"/>
              <a:gd name="connsiteX8" fmla="*/ 611823 w 1482665"/>
              <a:gd name="connsiteY8" fmla="*/ 444389 h 6857998"/>
              <a:gd name="connsiteX9" fmla="*/ 604997 w 1482665"/>
              <a:gd name="connsiteY9" fmla="*/ 453430 h 6857998"/>
              <a:gd name="connsiteX10" fmla="*/ 521643 w 1482665"/>
              <a:gd name="connsiteY10" fmla="*/ 535653 h 6857998"/>
              <a:gd name="connsiteX11" fmla="*/ 507802 w 1482665"/>
              <a:gd name="connsiteY11" fmla="*/ 553752 h 6857998"/>
              <a:gd name="connsiteX12" fmla="*/ 485734 w 1482665"/>
              <a:gd name="connsiteY12" fmla="*/ 576048 h 6857998"/>
              <a:gd name="connsiteX13" fmla="*/ 445182 w 1482665"/>
              <a:gd name="connsiteY13" fmla="*/ 643072 h 6857998"/>
              <a:gd name="connsiteX14" fmla="*/ 437493 w 1482665"/>
              <a:gd name="connsiteY14" fmla="*/ 722208 h 6857998"/>
              <a:gd name="connsiteX15" fmla="*/ 423498 w 1482665"/>
              <a:gd name="connsiteY15" fmla="*/ 818181 h 6857998"/>
              <a:gd name="connsiteX16" fmla="*/ 411910 w 1482665"/>
              <a:gd name="connsiteY16" fmla="*/ 858840 h 6857998"/>
              <a:gd name="connsiteX17" fmla="*/ 392694 w 1482665"/>
              <a:gd name="connsiteY17" fmla="*/ 966766 h 6857998"/>
              <a:gd name="connsiteX18" fmla="*/ 375276 w 1482665"/>
              <a:gd name="connsiteY18" fmla="*/ 1044113 h 6857998"/>
              <a:gd name="connsiteX19" fmla="*/ 370946 w 1482665"/>
              <a:gd name="connsiteY19" fmla="*/ 1153742 h 6857998"/>
              <a:gd name="connsiteX20" fmla="*/ 375180 w 1482665"/>
              <a:gd name="connsiteY20" fmla="*/ 1206343 h 6857998"/>
              <a:gd name="connsiteX21" fmla="*/ 311155 w 1482665"/>
              <a:gd name="connsiteY21" fmla="*/ 1309565 h 6857998"/>
              <a:gd name="connsiteX22" fmla="*/ 270005 w 1482665"/>
              <a:gd name="connsiteY22" fmla="*/ 1390995 h 6857998"/>
              <a:gd name="connsiteX23" fmla="*/ 300742 w 1482665"/>
              <a:gd name="connsiteY23" fmla="*/ 1469872 h 6857998"/>
              <a:gd name="connsiteX24" fmla="*/ 324761 w 1482665"/>
              <a:gd name="connsiteY24" fmla="*/ 1489867 h 6857998"/>
              <a:gd name="connsiteX25" fmla="*/ 357764 w 1482665"/>
              <a:gd name="connsiteY25" fmla="*/ 1620763 h 6857998"/>
              <a:gd name="connsiteX26" fmla="*/ 375859 w 1482665"/>
              <a:gd name="connsiteY26" fmla="*/ 1810408 h 6857998"/>
              <a:gd name="connsiteX27" fmla="*/ 452120 w 1482665"/>
              <a:gd name="connsiteY27" fmla="*/ 2121573 h 6857998"/>
              <a:gd name="connsiteX28" fmla="*/ 479154 w 1482665"/>
              <a:gd name="connsiteY28" fmla="*/ 2174579 h 6857998"/>
              <a:gd name="connsiteX29" fmla="*/ 490307 w 1482665"/>
              <a:gd name="connsiteY29" fmla="*/ 2235921 h 6857998"/>
              <a:gd name="connsiteX30" fmla="*/ 479004 w 1482665"/>
              <a:gd name="connsiteY30" fmla="*/ 2260869 h 6857998"/>
              <a:gd name="connsiteX31" fmla="*/ 468379 w 1482665"/>
              <a:gd name="connsiteY31" fmla="*/ 2366479 h 6857998"/>
              <a:gd name="connsiteX32" fmla="*/ 469801 w 1482665"/>
              <a:gd name="connsiteY32" fmla="*/ 2386246 h 6857998"/>
              <a:gd name="connsiteX33" fmla="*/ 484511 w 1482665"/>
              <a:gd name="connsiteY33" fmla="*/ 2453006 h 6857998"/>
              <a:gd name="connsiteX34" fmla="*/ 495165 w 1482665"/>
              <a:gd name="connsiteY34" fmla="*/ 2515160 h 6857998"/>
              <a:gd name="connsiteX35" fmla="*/ 493463 w 1482665"/>
              <a:gd name="connsiteY35" fmla="*/ 2674477 h 6857998"/>
              <a:gd name="connsiteX36" fmla="*/ 508318 w 1482665"/>
              <a:gd name="connsiteY36" fmla="*/ 2795170 h 6857998"/>
              <a:gd name="connsiteX37" fmla="*/ 509620 w 1482665"/>
              <a:gd name="connsiteY37" fmla="*/ 2851292 h 6857998"/>
              <a:gd name="connsiteX38" fmla="*/ 506806 w 1482665"/>
              <a:gd name="connsiteY38" fmla="*/ 2883305 h 6857998"/>
              <a:gd name="connsiteX39" fmla="*/ 473674 w 1482665"/>
              <a:gd name="connsiteY39" fmla="*/ 2958260 h 6857998"/>
              <a:gd name="connsiteX40" fmla="*/ 468328 w 1482665"/>
              <a:gd name="connsiteY40" fmla="*/ 2998159 h 6857998"/>
              <a:gd name="connsiteX41" fmla="*/ 479836 w 1482665"/>
              <a:gd name="connsiteY41" fmla="*/ 3115713 h 6857998"/>
              <a:gd name="connsiteX42" fmla="*/ 555720 w 1482665"/>
              <a:gd name="connsiteY42" fmla="*/ 3286686 h 6857998"/>
              <a:gd name="connsiteX43" fmla="*/ 565371 w 1482665"/>
              <a:gd name="connsiteY43" fmla="*/ 3304362 h 6857998"/>
              <a:gd name="connsiteX44" fmla="*/ 583436 w 1482665"/>
              <a:gd name="connsiteY44" fmla="*/ 3393195 h 6857998"/>
              <a:gd name="connsiteX45" fmla="*/ 575531 w 1482665"/>
              <a:gd name="connsiteY45" fmla="*/ 3455326 h 6857998"/>
              <a:gd name="connsiteX46" fmla="*/ 554223 w 1482665"/>
              <a:gd name="connsiteY46" fmla="*/ 3496130 h 6857998"/>
              <a:gd name="connsiteX47" fmla="*/ 553961 w 1482665"/>
              <a:gd name="connsiteY47" fmla="*/ 3498197 h 6857998"/>
              <a:gd name="connsiteX48" fmla="*/ 553960 w 1482665"/>
              <a:gd name="connsiteY48" fmla="*/ 3498197 h 6857998"/>
              <a:gd name="connsiteX49" fmla="*/ 551436 w 1482665"/>
              <a:gd name="connsiteY49" fmla="*/ 3518135 h 6857998"/>
              <a:gd name="connsiteX50" fmla="*/ 555218 w 1482665"/>
              <a:gd name="connsiteY50" fmla="*/ 3540779 h 6857998"/>
              <a:gd name="connsiteX51" fmla="*/ 538695 w 1482665"/>
              <a:gd name="connsiteY51" fmla="*/ 3617469 h 6857998"/>
              <a:gd name="connsiteX52" fmla="*/ 517285 w 1482665"/>
              <a:gd name="connsiteY52" fmla="*/ 3674138 h 6857998"/>
              <a:gd name="connsiteX53" fmla="*/ 513668 w 1482665"/>
              <a:gd name="connsiteY53" fmla="*/ 3700065 h 6857998"/>
              <a:gd name="connsiteX54" fmla="*/ 513522 w 1482665"/>
              <a:gd name="connsiteY54" fmla="*/ 3700095 h 6857998"/>
              <a:gd name="connsiteX55" fmla="*/ 513667 w 1482665"/>
              <a:gd name="connsiteY55" fmla="*/ 3700066 h 6857998"/>
              <a:gd name="connsiteX56" fmla="*/ 512906 w 1482665"/>
              <a:gd name="connsiteY56" fmla="*/ 3705519 h 6857998"/>
              <a:gd name="connsiteX57" fmla="*/ 509270 w 1482665"/>
              <a:gd name="connsiteY57" fmla="*/ 3799980 h 6857998"/>
              <a:gd name="connsiteX58" fmla="*/ 507225 w 1482665"/>
              <a:gd name="connsiteY58" fmla="*/ 3813176 h 6857998"/>
              <a:gd name="connsiteX59" fmla="*/ 539280 w 1482665"/>
              <a:gd name="connsiteY59" fmla="*/ 3904366 h 6857998"/>
              <a:gd name="connsiteX60" fmla="*/ 573428 w 1482665"/>
              <a:gd name="connsiteY60" fmla="*/ 4014303 h 6857998"/>
              <a:gd name="connsiteX61" fmla="*/ 568930 w 1482665"/>
              <a:gd name="connsiteY61" fmla="*/ 4055079 h 6857998"/>
              <a:gd name="connsiteX62" fmla="*/ 562365 w 1482665"/>
              <a:gd name="connsiteY62" fmla="*/ 4110965 h 6857998"/>
              <a:gd name="connsiteX63" fmla="*/ 573083 w 1482665"/>
              <a:gd name="connsiteY63" fmla="*/ 4161253 h 6857998"/>
              <a:gd name="connsiteX64" fmla="*/ 576478 w 1482665"/>
              <a:gd name="connsiteY64" fmla="*/ 4192125 h 6857998"/>
              <a:gd name="connsiteX65" fmla="*/ 518425 w 1482665"/>
              <a:gd name="connsiteY65" fmla="*/ 4339756 h 6857998"/>
              <a:gd name="connsiteX66" fmla="*/ 515819 w 1482665"/>
              <a:gd name="connsiteY66" fmla="*/ 4376151 h 6857998"/>
              <a:gd name="connsiteX67" fmla="*/ 508946 w 1482665"/>
              <a:gd name="connsiteY67" fmla="*/ 4397248 h 6857998"/>
              <a:gd name="connsiteX68" fmla="*/ 432100 w 1482665"/>
              <a:gd name="connsiteY68" fmla="*/ 4527661 h 6857998"/>
              <a:gd name="connsiteX69" fmla="*/ 419018 w 1482665"/>
              <a:gd name="connsiteY69" fmla="*/ 4581271 h 6857998"/>
              <a:gd name="connsiteX70" fmla="*/ 427842 w 1482665"/>
              <a:gd name="connsiteY70" fmla="*/ 4638045 h 6857998"/>
              <a:gd name="connsiteX71" fmla="*/ 437307 w 1482665"/>
              <a:gd name="connsiteY71" fmla="*/ 4670468 h 6857998"/>
              <a:gd name="connsiteX72" fmla="*/ 500763 w 1482665"/>
              <a:gd name="connsiteY72" fmla="*/ 4747310 h 6857998"/>
              <a:gd name="connsiteX73" fmla="*/ 503130 w 1482665"/>
              <a:gd name="connsiteY73" fmla="*/ 4794154 h 6857998"/>
              <a:gd name="connsiteX74" fmla="*/ 471276 w 1482665"/>
              <a:gd name="connsiteY74" fmla="*/ 4870525 h 6857998"/>
              <a:gd name="connsiteX75" fmla="*/ 466095 w 1482665"/>
              <a:gd name="connsiteY75" fmla="*/ 5004333 h 6857998"/>
              <a:gd name="connsiteX76" fmla="*/ 526112 w 1482665"/>
              <a:gd name="connsiteY76" fmla="*/ 5066571 h 6857998"/>
              <a:gd name="connsiteX77" fmla="*/ 581076 w 1482665"/>
              <a:gd name="connsiteY77" fmla="*/ 5096554 h 6857998"/>
              <a:gd name="connsiteX78" fmla="*/ 650387 w 1482665"/>
              <a:gd name="connsiteY78" fmla="*/ 5191419 h 6857998"/>
              <a:gd name="connsiteX79" fmla="*/ 630186 w 1482665"/>
              <a:gd name="connsiteY79" fmla="*/ 5217371 h 6857998"/>
              <a:gd name="connsiteX80" fmla="*/ 627425 w 1482665"/>
              <a:gd name="connsiteY80" fmla="*/ 5291847 h 6857998"/>
              <a:gd name="connsiteX81" fmla="*/ 635466 w 1482665"/>
              <a:gd name="connsiteY81" fmla="*/ 5371456 h 6857998"/>
              <a:gd name="connsiteX82" fmla="*/ 638101 w 1482665"/>
              <a:gd name="connsiteY82" fmla="*/ 5511248 h 6857998"/>
              <a:gd name="connsiteX83" fmla="*/ 704029 w 1482665"/>
              <a:gd name="connsiteY83" fmla="*/ 5598387 h 6857998"/>
              <a:gd name="connsiteX84" fmla="*/ 730967 w 1482665"/>
              <a:gd name="connsiteY84" fmla="*/ 5631508 h 6857998"/>
              <a:gd name="connsiteX85" fmla="*/ 749162 w 1482665"/>
              <a:gd name="connsiteY85" fmla="*/ 5663130 h 6857998"/>
              <a:gd name="connsiteX86" fmla="*/ 761184 w 1482665"/>
              <a:gd name="connsiteY86" fmla="*/ 5700484 h 6857998"/>
              <a:gd name="connsiteX87" fmla="*/ 801844 w 1482665"/>
              <a:gd name="connsiteY87" fmla="*/ 5789549 h 6857998"/>
              <a:gd name="connsiteX88" fmla="*/ 838139 w 1482665"/>
              <a:gd name="connsiteY88" fmla="*/ 5837118 h 6857998"/>
              <a:gd name="connsiteX89" fmla="*/ 879049 w 1482665"/>
              <a:gd name="connsiteY89" fmla="*/ 5947777 h 6857998"/>
              <a:gd name="connsiteX90" fmla="*/ 913424 w 1482665"/>
              <a:gd name="connsiteY90" fmla="*/ 6022496 h 6857998"/>
              <a:gd name="connsiteX91" fmla="*/ 967911 w 1482665"/>
              <a:gd name="connsiteY91" fmla="*/ 6099584 h 6857998"/>
              <a:gd name="connsiteX92" fmla="*/ 976160 w 1482665"/>
              <a:gd name="connsiteY92" fmla="*/ 6110307 h 6857998"/>
              <a:gd name="connsiteX93" fmla="*/ 1009580 w 1482665"/>
              <a:gd name="connsiteY93" fmla="*/ 6134800 h 6857998"/>
              <a:gd name="connsiteX94" fmla="*/ 1119632 w 1482665"/>
              <a:gd name="connsiteY94" fmla="*/ 6164726 h 6857998"/>
              <a:gd name="connsiteX95" fmla="*/ 1142302 w 1482665"/>
              <a:gd name="connsiteY95" fmla="*/ 6174132 h 6857998"/>
              <a:gd name="connsiteX96" fmla="*/ 1224601 w 1482665"/>
              <a:gd name="connsiteY96" fmla="*/ 6270869 h 6857998"/>
              <a:gd name="connsiteX97" fmla="*/ 1221274 w 1482665"/>
              <a:gd name="connsiteY97" fmla="*/ 6309817 h 6857998"/>
              <a:gd name="connsiteX98" fmla="*/ 1201234 w 1482665"/>
              <a:gd name="connsiteY98" fmla="*/ 6354305 h 6857998"/>
              <a:gd name="connsiteX99" fmla="*/ 1203453 w 1482665"/>
              <a:gd name="connsiteY99" fmla="*/ 6447651 h 6857998"/>
              <a:gd name="connsiteX100" fmla="*/ 1218957 w 1482665"/>
              <a:gd name="connsiteY100" fmla="*/ 6481243 h 6857998"/>
              <a:gd name="connsiteX101" fmla="*/ 1257705 w 1482665"/>
              <a:gd name="connsiteY101" fmla="*/ 6538915 h 6857998"/>
              <a:gd name="connsiteX102" fmla="*/ 1313400 w 1482665"/>
              <a:gd name="connsiteY102" fmla="*/ 6581077 h 6857998"/>
              <a:gd name="connsiteX103" fmla="*/ 1404616 w 1482665"/>
              <a:gd name="connsiteY103" fmla="*/ 6641421 h 6857998"/>
              <a:gd name="connsiteX104" fmla="*/ 1449003 w 1482665"/>
              <a:gd name="connsiteY104" fmla="*/ 6769170 h 6857998"/>
              <a:gd name="connsiteX105" fmla="*/ 1464411 w 1482665"/>
              <a:gd name="connsiteY105" fmla="*/ 6818457 h 6857998"/>
              <a:gd name="connsiteX106" fmla="*/ 1482665 w 1482665"/>
              <a:gd name="connsiteY106" fmla="*/ 6857998 h 6857998"/>
              <a:gd name="connsiteX107" fmla="*/ 1000755 w 1482665"/>
              <a:gd name="connsiteY107" fmla="*/ 6857998 h 6857998"/>
              <a:gd name="connsiteX108" fmla="*/ 979250 w 1482665"/>
              <a:gd name="connsiteY108" fmla="*/ 6816111 h 6857998"/>
              <a:gd name="connsiteX109" fmla="*/ 956780 w 1482665"/>
              <a:gd name="connsiteY109" fmla="*/ 6748151 h 6857998"/>
              <a:gd name="connsiteX110" fmla="*/ 908453 w 1482665"/>
              <a:gd name="connsiteY110" fmla="*/ 6640082 h 6857998"/>
              <a:gd name="connsiteX111" fmla="*/ 822909 w 1482665"/>
              <a:gd name="connsiteY111" fmla="*/ 6428288 h 6857998"/>
              <a:gd name="connsiteX112" fmla="*/ 808485 w 1482665"/>
              <a:gd name="connsiteY112" fmla="*/ 6381398 h 6857998"/>
              <a:gd name="connsiteX113" fmla="*/ 755048 w 1482665"/>
              <a:gd name="connsiteY113" fmla="*/ 6263466 h 6857998"/>
              <a:gd name="connsiteX114" fmla="*/ 719917 w 1482665"/>
              <a:gd name="connsiteY114" fmla="*/ 6193026 h 6857998"/>
              <a:gd name="connsiteX115" fmla="*/ 698070 w 1482665"/>
              <a:gd name="connsiteY115" fmla="*/ 6133997 h 6857998"/>
              <a:gd name="connsiteX116" fmla="*/ 685592 w 1482665"/>
              <a:gd name="connsiteY116" fmla="*/ 6081192 h 6857998"/>
              <a:gd name="connsiteX117" fmla="*/ 635166 w 1482665"/>
              <a:gd name="connsiteY117" fmla="*/ 5943853 h 6857998"/>
              <a:gd name="connsiteX118" fmla="*/ 615235 w 1482665"/>
              <a:gd name="connsiteY118" fmla="*/ 5889051 h 6857998"/>
              <a:gd name="connsiteX119" fmla="*/ 551077 w 1482665"/>
              <a:gd name="connsiteY119" fmla="*/ 5747994 h 6857998"/>
              <a:gd name="connsiteX120" fmla="*/ 506212 w 1482665"/>
              <a:gd name="connsiteY120" fmla="*/ 5627557 h 6857998"/>
              <a:gd name="connsiteX121" fmla="*/ 485372 w 1482665"/>
              <a:gd name="connsiteY121" fmla="*/ 5577430 h 6857998"/>
              <a:gd name="connsiteX122" fmla="*/ 447647 w 1482665"/>
              <a:gd name="connsiteY122" fmla="*/ 5461888 h 6857998"/>
              <a:gd name="connsiteX123" fmla="*/ 422573 w 1482665"/>
              <a:gd name="connsiteY123" fmla="*/ 5396841 h 6857998"/>
              <a:gd name="connsiteX124" fmla="*/ 386243 w 1482665"/>
              <a:gd name="connsiteY124" fmla="*/ 5235835 h 6857998"/>
              <a:gd name="connsiteX125" fmla="*/ 350188 w 1482665"/>
              <a:gd name="connsiteY125" fmla="*/ 5069445 h 6857998"/>
              <a:gd name="connsiteX126" fmla="*/ 334916 w 1482665"/>
              <a:gd name="connsiteY126" fmla="*/ 4977679 h 6857998"/>
              <a:gd name="connsiteX127" fmla="*/ 316732 w 1482665"/>
              <a:gd name="connsiteY127" fmla="*/ 4898038 h 6857998"/>
              <a:gd name="connsiteX128" fmla="*/ 303487 w 1482665"/>
              <a:gd name="connsiteY128" fmla="*/ 4828467 h 6857998"/>
              <a:gd name="connsiteX129" fmla="*/ 279427 w 1482665"/>
              <a:gd name="connsiteY129" fmla="*/ 4717991 h 6857998"/>
              <a:gd name="connsiteX130" fmla="*/ 271575 w 1482665"/>
              <a:gd name="connsiteY130" fmla="*/ 4671841 h 6857998"/>
              <a:gd name="connsiteX131" fmla="*/ 261746 w 1482665"/>
              <a:gd name="connsiteY131" fmla="*/ 4562167 h 6857998"/>
              <a:gd name="connsiteX132" fmla="*/ 260158 w 1482665"/>
              <a:gd name="connsiteY132" fmla="*/ 4523860 h 6857998"/>
              <a:gd name="connsiteX133" fmla="*/ 276972 w 1482665"/>
              <a:gd name="connsiteY133" fmla="*/ 4448290 h 6857998"/>
              <a:gd name="connsiteX134" fmla="*/ 277882 w 1482665"/>
              <a:gd name="connsiteY134" fmla="*/ 4439409 h 6857998"/>
              <a:gd name="connsiteX135" fmla="*/ 282776 w 1482665"/>
              <a:gd name="connsiteY135" fmla="*/ 4390368 h 6857998"/>
              <a:gd name="connsiteX136" fmla="*/ 283402 w 1482665"/>
              <a:gd name="connsiteY136" fmla="*/ 4363722 h 6857998"/>
              <a:gd name="connsiteX137" fmla="*/ 293599 w 1482665"/>
              <a:gd name="connsiteY137" fmla="*/ 4261782 h 6857998"/>
              <a:gd name="connsiteX138" fmla="*/ 297435 w 1482665"/>
              <a:gd name="connsiteY138" fmla="*/ 4203280 h 6857998"/>
              <a:gd name="connsiteX139" fmla="*/ 291841 w 1482665"/>
              <a:gd name="connsiteY139" fmla="*/ 4156730 h 6857998"/>
              <a:gd name="connsiteX140" fmla="*/ 282644 w 1482665"/>
              <a:gd name="connsiteY140" fmla="*/ 4074927 h 6857998"/>
              <a:gd name="connsiteX141" fmla="*/ 275888 w 1482665"/>
              <a:gd name="connsiteY141" fmla="*/ 4049146 h 6857998"/>
              <a:gd name="connsiteX142" fmla="*/ 277593 w 1482665"/>
              <a:gd name="connsiteY142" fmla="*/ 3929618 h 6857998"/>
              <a:gd name="connsiteX143" fmla="*/ 272369 w 1482665"/>
              <a:gd name="connsiteY143" fmla="*/ 3861992 h 6857998"/>
              <a:gd name="connsiteX144" fmla="*/ 280974 w 1482665"/>
              <a:gd name="connsiteY144" fmla="*/ 3784495 h 6857998"/>
              <a:gd name="connsiteX145" fmla="*/ 278188 w 1482665"/>
              <a:gd name="connsiteY145" fmla="*/ 3762368 h 6857998"/>
              <a:gd name="connsiteX146" fmla="*/ 274587 w 1482665"/>
              <a:gd name="connsiteY146" fmla="*/ 3737636 h 6857998"/>
              <a:gd name="connsiteX147" fmla="*/ 274110 w 1482665"/>
              <a:gd name="connsiteY147" fmla="*/ 3733149 h 6857998"/>
              <a:gd name="connsiteX148" fmla="*/ 307451 w 1482665"/>
              <a:gd name="connsiteY148" fmla="*/ 3729245 h 6857998"/>
              <a:gd name="connsiteX149" fmla="*/ 420781 w 1482665"/>
              <a:gd name="connsiteY149" fmla="*/ 3714526 h 6857998"/>
              <a:gd name="connsiteX150" fmla="*/ 307452 w 1482665"/>
              <a:gd name="connsiteY150" fmla="*/ 3729244 h 6857998"/>
              <a:gd name="connsiteX151" fmla="*/ 274111 w 1482665"/>
              <a:gd name="connsiteY151" fmla="*/ 3733148 h 6857998"/>
              <a:gd name="connsiteX152" fmla="*/ 266480 w 1482665"/>
              <a:gd name="connsiteY152" fmla="*/ 3661472 h 6857998"/>
              <a:gd name="connsiteX153" fmla="*/ 256559 w 1482665"/>
              <a:gd name="connsiteY153" fmla="*/ 3615703 h 6857998"/>
              <a:gd name="connsiteX154" fmla="*/ 251912 w 1482665"/>
              <a:gd name="connsiteY154" fmla="*/ 3527176 h 6857998"/>
              <a:gd name="connsiteX155" fmla="*/ 243998 w 1482665"/>
              <a:gd name="connsiteY155" fmla="*/ 3494992 h 6857998"/>
              <a:gd name="connsiteX156" fmla="*/ 237062 w 1482665"/>
              <a:gd name="connsiteY156" fmla="*/ 3424466 h 6857998"/>
              <a:gd name="connsiteX157" fmla="*/ 235887 w 1482665"/>
              <a:gd name="connsiteY157" fmla="*/ 3412521 h 6857998"/>
              <a:gd name="connsiteX158" fmla="*/ 231972 w 1482665"/>
              <a:gd name="connsiteY158" fmla="*/ 3338271 h 6857998"/>
              <a:gd name="connsiteX159" fmla="*/ 223937 w 1482665"/>
              <a:gd name="connsiteY159" fmla="*/ 3267077 h 6857998"/>
              <a:gd name="connsiteX160" fmla="*/ 213012 w 1482665"/>
              <a:gd name="connsiteY160" fmla="*/ 3216616 h 6857998"/>
              <a:gd name="connsiteX161" fmla="*/ 204156 w 1482665"/>
              <a:gd name="connsiteY161" fmla="*/ 3161566 h 6857998"/>
              <a:gd name="connsiteX162" fmla="*/ 167623 w 1482665"/>
              <a:gd name="connsiteY162" fmla="*/ 3010908 h 6857998"/>
              <a:gd name="connsiteX163" fmla="*/ 170542 w 1482665"/>
              <a:gd name="connsiteY163" fmla="*/ 2982138 h 6857998"/>
              <a:gd name="connsiteX164" fmla="*/ 160998 w 1482665"/>
              <a:gd name="connsiteY164" fmla="*/ 2821168 h 6857998"/>
              <a:gd name="connsiteX165" fmla="*/ 157427 w 1482665"/>
              <a:gd name="connsiteY165" fmla="*/ 2786297 h 6857998"/>
              <a:gd name="connsiteX166" fmla="*/ 171250 w 1482665"/>
              <a:gd name="connsiteY166" fmla="*/ 2690530 h 6857998"/>
              <a:gd name="connsiteX167" fmla="*/ 122562 w 1482665"/>
              <a:gd name="connsiteY167" fmla="*/ 2549209 h 6857998"/>
              <a:gd name="connsiteX168" fmla="*/ 65809 w 1482665"/>
              <a:gd name="connsiteY168" fmla="*/ 2417997 h 6857998"/>
              <a:gd name="connsiteX169" fmla="*/ 58557 w 1482665"/>
              <a:gd name="connsiteY169" fmla="*/ 2401444 h 6857998"/>
              <a:gd name="connsiteX170" fmla="*/ 44442 w 1482665"/>
              <a:gd name="connsiteY170" fmla="*/ 2353760 h 6857998"/>
              <a:gd name="connsiteX171" fmla="*/ 35533 w 1482665"/>
              <a:gd name="connsiteY171" fmla="*/ 2293932 h 6857998"/>
              <a:gd name="connsiteX172" fmla="*/ 20216 w 1482665"/>
              <a:gd name="connsiteY172" fmla="*/ 2218428 h 6857998"/>
              <a:gd name="connsiteX173" fmla="*/ 25068 w 1482665"/>
              <a:gd name="connsiteY173" fmla="*/ 2156387 h 6857998"/>
              <a:gd name="connsiteX174" fmla="*/ 32822 w 1482665"/>
              <a:gd name="connsiteY174" fmla="*/ 2069593 h 6857998"/>
              <a:gd name="connsiteX175" fmla="*/ 40270 w 1482665"/>
              <a:gd name="connsiteY175" fmla="*/ 1987801 h 6857998"/>
              <a:gd name="connsiteX176" fmla="*/ 20494 w 1482665"/>
              <a:gd name="connsiteY176" fmla="*/ 1963975 h 6857998"/>
              <a:gd name="connsiteX177" fmla="*/ 1728 w 1482665"/>
              <a:gd name="connsiteY177" fmla="*/ 1926090 h 6857998"/>
              <a:gd name="connsiteX178" fmla="*/ 15953 w 1482665"/>
              <a:gd name="connsiteY178" fmla="*/ 1880793 h 6857998"/>
              <a:gd name="connsiteX179" fmla="*/ 44378 w 1482665"/>
              <a:gd name="connsiteY179" fmla="*/ 1775275 h 6857998"/>
              <a:gd name="connsiteX180" fmla="*/ 40192 w 1482665"/>
              <a:gd name="connsiteY180" fmla="*/ 1710615 h 6857998"/>
              <a:gd name="connsiteX181" fmla="*/ 43506 w 1482665"/>
              <a:gd name="connsiteY181" fmla="*/ 1568941 h 6857998"/>
              <a:gd name="connsiteX182" fmla="*/ 58087 w 1482665"/>
              <a:gd name="connsiteY182" fmla="*/ 1475211 h 6857998"/>
              <a:gd name="connsiteX183" fmla="*/ 78062 w 1482665"/>
              <a:gd name="connsiteY183" fmla="*/ 1407007 h 6857998"/>
              <a:gd name="connsiteX184" fmla="*/ 103406 w 1482665"/>
              <a:gd name="connsiteY184" fmla="*/ 1309613 h 6857998"/>
              <a:gd name="connsiteX185" fmla="*/ 112398 w 1482665"/>
              <a:gd name="connsiteY185" fmla="*/ 1213333 h 6857998"/>
              <a:gd name="connsiteX186" fmla="*/ 128337 w 1482665"/>
              <a:gd name="connsiteY186" fmla="*/ 1142817 h 6857998"/>
              <a:gd name="connsiteX187" fmla="*/ 135869 w 1482665"/>
              <a:gd name="connsiteY187" fmla="*/ 1057764 h 6857998"/>
              <a:gd name="connsiteX188" fmla="*/ 130022 w 1482665"/>
              <a:gd name="connsiteY188" fmla="*/ 987518 h 6857998"/>
              <a:gd name="connsiteX189" fmla="*/ 117312 w 1482665"/>
              <a:gd name="connsiteY189" fmla="*/ 877725 h 6857998"/>
              <a:gd name="connsiteX190" fmla="*/ 150914 w 1482665"/>
              <a:gd name="connsiteY190" fmla="*/ 738832 h 6857998"/>
              <a:gd name="connsiteX191" fmla="*/ 156184 w 1482665"/>
              <a:gd name="connsiteY191" fmla="*/ 683447 h 6857998"/>
              <a:gd name="connsiteX192" fmla="*/ 156246 w 1482665"/>
              <a:gd name="connsiteY192" fmla="*/ 631789 h 6857998"/>
              <a:gd name="connsiteX193" fmla="*/ 176856 w 1482665"/>
              <a:gd name="connsiteY193" fmla="*/ 520291 h 6857998"/>
              <a:gd name="connsiteX194" fmla="*/ 182873 w 1482665"/>
              <a:gd name="connsiteY194" fmla="*/ 475169 h 6857998"/>
              <a:gd name="connsiteX195" fmla="*/ 177029 w 1482665"/>
              <a:gd name="connsiteY195" fmla="*/ 413338 h 6857998"/>
              <a:gd name="connsiteX196" fmla="*/ 180788 w 1482665"/>
              <a:gd name="connsiteY196" fmla="*/ 299554 h 6857998"/>
              <a:gd name="connsiteX197" fmla="*/ 211504 w 1482665"/>
              <a:gd name="connsiteY197" fmla="*/ 183499 h 6857998"/>
              <a:gd name="connsiteX198" fmla="*/ 203169 w 1482665"/>
              <a:gd name="connsiteY198" fmla="*/ 136243 h 6857998"/>
              <a:gd name="connsiteX199" fmla="*/ 202558 w 1482665"/>
              <a:gd name="connsiteY199" fmla="*/ 119082 h 6857998"/>
              <a:gd name="connsiteX200" fmla="*/ 217768 w 1482665"/>
              <a:gd name="connsiteY200" fmla="*/ 2930 h 6857998"/>
              <a:gd name="connsiteX201" fmla="*/ 217273 w 1482665"/>
              <a:gd name="connsiteY201" fmla="*/ 1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</a:cxnLst>
            <a:rect l="l" t="t" r="r" b="b"/>
            <a:pathLst>
              <a:path w="1482665" h="6857998">
                <a:moveTo>
                  <a:pt x="604365" y="0"/>
                </a:moveTo>
                <a:lnTo>
                  <a:pt x="609263" y="27013"/>
                </a:lnTo>
                <a:cubicBezTo>
                  <a:pt x="611233" y="33911"/>
                  <a:pt x="619224" y="41791"/>
                  <a:pt x="626139" y="44217"/>
                </a:cubicBezTo>
                <a:cubicBezTo>
                  <a:pt x="650652" y="52883"/>
                  <a:pt x="660477" y="72456"/>
                  <a:pt x="669163" y="94234"/>
                </a:cubicBezTo>
                <a:cubicBezTo>
                  <a:pt x="683201" y="128533"/>
                  <a:pt x="699085" y="162089"/>
                  <a:pt x="712570" y="196630"/>
                </a:cubicBezTo>
                <a:cubicBezTo>
                  <a:pt x="715834" y="205132"/>
                  <a:pt x="715304" y="216085"/>
                  <a:pt x="713292" y="225451"/>
                </a:cubicBezTo>
                <a:cubicBezTo>
                  <a:pt x="706459" y="257448"/>
                  <a:pt x="683978" y="279398"/>
                  <a:pt x="663568" y="303070"/>
                </a:cubicBezTo>
                <a:cubicBezTo>
                  <a:pt x="654569" y="313459"/>
                  <a:pt x="648747" y="327191"/>
                  <a:pt x="644217" y="340422"/>
                </a:cubicBezTo>
                <a:cubicBezTo>
                  <a:pt x="632624" y="374766"/>
                  <a:pt x="622620" y="409733"/>
                  <a:pt x="611823" y="444389"/>
                </a:cubicBezTo>
                <a:cubicBezTo>
                  <a:pt x="610789" y="447734"/>
                  <a:pt x="607618" y="450701"/>
                  <a:pt x="604997" y="453430"/>
                </a:cubicBezTo>
                <a:cubicBezTo>
                  <a:pt x="577274" y="480831"/>
                  <a:pt x="549348" y="508059"/>
                  <a:pt x="521643" y="535653"/>
                </a:cubicBezTo>
                <a:cubicBezTo>
                  <a:pt x="516385" y="540915"/>
                  <a:pt x="512835" y="548128"/>
                  <a:pt x="507802" y="553752"/>
                </a:cubicBezTo>
                <a:cubicBezTo>
                  <a:pt x="500873" y="561655"/>
                  <a:pt x="494494" y="571420"/>
                  <a:pt x="485734" y="576048"/>
                </a:cubicBezTo>
                <a:cubicBezTo>
                  <a:pt x="458163" y="590427"/>
                  <a:pt x="447893" y="614129"/>
                  <a:pt x="445182" y="643072"/>
                </a:cubicBezTo>
                <a:cubicBezTo>
                  <a:pt x="442626" y="669516"/>
                  <a:pt x="440826" y="695887"/>
                  <a:pt x="437493" y="722208"/>
                </a:cubicBezTo>
                <a:cubicBezTo>
                  <a:pt x="433541" y="754325"/>
                  <a:pt x="429002" y="786305"/>
                  <a:pt x="423498" y="818181"/>
                </a:cubicBezTo>
                <a:cubicBezTo>
                  <a:pt x="421124" y="831979"/>
                  <a:pt x="418251" y="846590"/>
                  <a:pt x="411910" y="858840"/>
                </a:cubicBezTo>
                <a:cubicBezTo>
                  <a:pt x="394385" y="893153"/>
                  <a:pt x="383708" y="929136"/>
                  <a:pt x="392694" y="966766"/>
                </a:cubicBezTo>
                <a:cubicBezTo>
                  <a:pt x="399849" y="996912"/>
                  <a:pt x="390997" y="1023546"/>
                  <a:pt x="375276" y="1044113"/>
                </a:cubicBezTo>
                <a:cubicBezTo>
                  <a:pt x="346749" y="1081537"/>
                  <a:pt x="357339" y="1117871"/>
                  <a:pt x="370946" y="1153742"/>
                </a:cubicBezTo>
                <a:cubicBezTo>
                  <a:pt x="377992" y="1172228"/>
                  <a:pt x="378654" y="1187852"/>
                  <a:pt x="375180" y="1206343"/>
                </a:cubicBezTo>
                <a:cubicBezTo>
                  <a:pt x="367043" y="1249174"/>
                  <a:pt x="337149" y="1280028"/>
                  <a:pt x="311155" y="1309565"/>
                </a:cubicBezTo>
                <a:cubicBezTo>
                  <a:pt x="288969" y="1334743"/>
                  <a:pt x="277667" y="1361792"/>
                  <a:pt x="270005" y="1390995"/>
                </a:cubicBezTo>
                <a:cubicBezTo>
                  <a:pt x="260173" y="1427857"/>
                  <a:pt x="267688" y="1455674"/>
                  <a:pt x="300742" y="1469872"/>
                </a:cubicBezTo>
                <a:cubicBezTo>
                  <a:pt x="310093" y="1473800"/>
                  <a:pt x="321291" y="1481193"/>
                  <a:pt x="324761" y="1489867"/>
                </a:cubicBezTo>
                <a:cubicBezTo>
                  <a:pt x="341975" y="1531719"/>
                  <a:pt x="365314" y="1573586"/>
                  <a:pt x="357764" y="1620763"/>
                </a:cubicBezTo>
                <a:cubicBezTo>
                  <a:pt x="347465" y="1685981"/>
                  <a:pt x="354098" y="1748120"/>
                  <a:pt x="375859" y="1810408"/>
                </a:cubicBezTo>
                <a:cubicBezTo>
                  <a:pt x="411109" y="1911446"/>
                  <a:pt x="447876" y="2012343"/>
                  <a:pt x="452120" y="2121573"/>
                </a:cubicBezTo>
                <a:cubicBezTo>
                  <a:pt x="452818" y="2139681"/>
                  <a:pt x="466350" y="2160060"/>
                  <a:pt x="479154" y="2174579"/>
                </a:cubicBezTo>
                <a:cubicBezTo>
                  <a:pt x="503504" y="2202386"/>
                  <a:pt x="505090" y="2200902"/>
                  <a:pt x="490307" y="2235921"/>
                </a:cubicBezTo>
                <a:cubicBezTo>
                  <a:pt x="486671" y="2244289"/>
                  <a:pt x="484918" y="2254397"/>
                  <a:pt x="479004" y="2260869"/>
                </a:cubicBezTo>
                <a:cubicBezTo>
                  <a:pt x="448923" y="2293842"/>
                  <a:pt x="460272" y="2330108"/>
                  <a:pt x="468379" y="2366479"/>
                </a:cubicBezTo>
                <a:cubicBezTo>
                  <a:pt x="469916" y="2372845"/>
                  <a:pt x="471955" y="2380500"/>
                  <a:pt x="469801" y="2386246"/>
                </a:cubicBezTo>
                <a:cubicBezTo>
                  <a:pt x="460121" y="2412190"/>
                  <a:pt x="466218" y="2432868"/>
                  <a:pt x="484511" y="2453006"/>
                </a:cubicBezTo>
                <a:cubicBezTo>
                  <a:pt x="500266" y="2470503"/>
                  <a:pt x="510590" y="2491368"/>
                  <a:pt x="495165" y="2515160"/>
                </a:cubicBezTo>
                <a:cubicBezTo>
                  <a:pt x="460969" y="2568022"/>
                  <a:pt x="463893" y="2620936"/>
                  <a:pt x="493463" y="2674477"/>
                </a:cubicBezTo>
                <a:cubicBezTo>
                  <a:pt x="514557" y="2712722"/>
                  <a:pt x="522129" y="2751630"/>
                  <a:pt x="508318" y="2795170"/>
                </a:cubicBezTo>
                <a:cubicBezTo>
                  <a:pt x="502962" y="2811920"/>
                  <a:pt x="509422" y="2832371"/>
                  <a:pt x="509620" y="2851292"/>
                </a:cubicBezTo>
                <a:cubicBezTo>
                  <a:pt x="509832" y="2861986"/>
                  <a:pt x="510718" y="2873767"/>
                  <a:pt x="506806" y="2883305"/>
                </a:cubicBezTo>
                <a:cubicBezTo>
                  <a:pt x="496883" y="2908699"/>
                  <a:pt x="483390" y="2932696"/>
                  <a:pt x="473674" y="2958260"/>
                </a:cubicBezTo>
                <a:cubicBezTo>
                  <a:pt x="469058" y="2970544"/>
                  <a:pt x="467306" y="2984860"/>
                  <a:pt x="468328" y="2998159"/>
                </a:cubicBezTo>
                <a:cubicBezTo>
                  <a:pt x="470969" y="3037516"/>
                  <a:pt x="474558" y="3076788"/>
                  <a:pt x="479836" y="3115713"/>
                </a:cubicBezTo>
                <a:cubicBezTo>
                  <a:pt x="488387" y="3179974"/>
                  <a:pt x="494938" y="3245373"/>
                  <a:pt x="555720" y="3286686"/>
                </a:cubicBezTo>
                <a:cubicBezTo>
                  <a:pt x="560620" y="3290067"/>
                  <a:pt x="564022" y="3297980"/>
                  <a:pt x="565371" y="3304362"/>
                </a:cubicBezTo>
                <a:cubicBezTo>
                  <a:pt x="571696" y="3333817"/>
                  <a:pt x="574867" y="3364327"/>
                  <a:pt x="583436" y="3393195"/>
                </a:cubicBezTo>
                <a:cubicBezTo>
                  <a:pt x="590328" y="3416286"/>
                  <a:pt x="590596" y="3435968"/>
                  <a:pt x="575531" y="3455326"/>
                </a:cubicBezTo>
                <a:cubicBezTo>
                  <a:pt x="565593" y="3467999"/>
                  <a:pt x="558050" y="3481744"/>
                  <a:pt x="554223" y="3496130"/>
                </a:cubicBezTo>
                <a:lnTo>
                  <a:pt x="553961" y="3498197"/>
                </a:lnTo>
                <a:lnTo>
                  <a:pt x="553960" y="3498197"/>
                </a:lnTo>
                <a:lnTo>
                  <a:pt x="551436" y="3518135"/>
                </a:lnTo>
                <a:cubicBezTo>
                  <a:pt x="551548" y="3525595"/>
                  <a:pt x="552752" y="3533161"/>
                  <a:pt x="555218" y="3540779"/>
                </a:cubicBezTo>
                <a:cubicBezTo>
                  <a:pt x="564891" y="3571265"/>
                  <a:pt x="551966" y="3593108"/>
                  <a:pt x="538695" y="3617469"/>
                </a:cubicBezTo>
                <a:cubicBezTo>
                  <a:pt x="529031" y="3635186"/>
                  <a:pt x="516723" y="3655441"/>
                  <a:pt x="517285" y="3674138"/>
                </a:cubicBezTo>
                <a:lnTo>
                  <a:pt x="513668" y="3700065"/>
                </a:lnTo>
                <a:lnTo>
                  <a:pt x="513522" y="3700095"/>
                </a:lnTo>
                <a:lnTo>
                  <a:pt x="513667" y="3700066"/>
                </a:lnTo>
                <a:lnTo>
                  <a:pt x="512906" y="3705519"/>
                </a:lnTo>
                <a:cubicBezTo>
                  <a:pt x="504666" y="3736627"/>
                  <a:pt x="489490" y="3767211"/>
                  <a:pt x="509270" y="3799980"/>
                </a:cubicBezTo>
                <a:cubicBezTo>
                  <a:pt x="511065" y="3802878"/>
                  <a:pt x="507773" y="3808725"/>
                  <a:pt x="507225" y="3813176"/>
                </a:cubicBezTo>
                <a:cubicBezTo>
                  <a:pt x="503204" y="3848743"/>
                  <a:pt x="513224" y="3880922"/>
                  <a:pt x="539280" y="3904366"/>
                </a:cubicBezTo>
                <a:cubicBezTo>
                  <a:pt x="573271" y="3935120"/>
                  <a:pt x="579705" y="3972027"/>
                  <a:pt x="573428" y="4014303"/>
                </a:cubicBezTo>
                <a:cubicBezTo>
                  <a:pt x="571417" y="4027879"/>
                  <a:pt x="570355" y="4041368"/>
                  <a:pt x="568930" y="4055079"/>
                </a:cubicBezTo>
                <a:cubicBezTo>
                  <a:pt x="566799" y="4073638"/>
                  <a:pt x="564496" y="4092406"/>
                  <a:pt x="562365" y="4110965"/>
                </a:cubicBezTo>
                <a:cubicBezTo>
                  <a:pt x="560185" y="4128956"/>
                  <a:pt x="555521" y="4149087"/>
                  <a:pt x="573083" y="4161253"/>
                </a:cubicBezTo>
                <a:cubicBezTo>
                  <a:pt x="588198" y="4171733"/>
                  <a:pt x="587633" y="4180202"/>
                  <a:pt x="576478" y="4192125"/>
                </a:cubicBezTo>
                <a:cubicBezTo>
                  <a:pt x="537414" y="4233572"/>
                  <a:pt x="515015" y="4281532"/>
                  <a:pt x="518425" y="4339756"/>
                </a:cubicBezTo>
                <a:cubicBezTo>
                  <a:pt x="519135" y="4351745"/>
                  <a:pt x="517590" y="4364130"/>
                  <a:pt x="515819" y="4376151"/>
                </a:cubicBezTo>
                <a:cubicBezTo>
                  <a:pt x="514770" y="4383518"/>
                  <a:pt x="513670" y="4392418"/>
                  <a:pt x="508946" y="4397248"/>
                </a:cubicBezTo>
                <a:cubicBezTo>
                  <a:pt x="472969" y="4434779"/>
                  <a:pt x="449705" y="4479566"/>
                  <a:pt x="432100" y="4527661"/>
                </a:cubicBezTo>
                <a:cubicBezTo>
                  <a:pt x="425830" y="4544875"/>
                  <a:pt x="419665" y="4563232"/>
                  <a:pt x="419018" y="4581271"/>
                </a:cubicBezTo>
                <a:cubicBezTo>
                  <a:pt x="418440" y="4600071"/>
                  <a:pt x="424020" y="4619266"/>
                  <a:pt x="427842" y="4638045"/>
                </a:cubicBezTo>
                <a:cubicBezTo>
                  <a:pt x="430001" y="4649136"/>
                  <a:pt x="430992" y="4662053"/>
                  <a:pt x="437307" y="4670468"/>
                </a:cubicBezTo>
                <a:cubicBezTo>
                  <a:pt x="457155" y="4697159"/>
                  <a:pt x="478242" y="4722778"/>
                  <a:pt x="500763" y="4747310"/>
                </a:cubicBezTo>
                <a:cubicBezTo>
                  <a:pt x="520091" y="4768310"/>
                  <a:pt x="522973" y="4772639"/>
                  <a:pt x="503130" y="4794154"/>
                </a:cubicBezTo>
                <a:cubicBezTo>
                  <a:pt x="482771" y="4816293"/>
                  <a:pt x="473487" y="4842394"/>
                  <a:pt x="471276" y="4870525"/>
                </a:cubicBezTo>
                <a:cubicBezTo>
                  <a:pt x="467881" y="4915026"/>
                  <a:pt x="465662" y="4959799"/>
                  <a:pt x="466095" y="5004333"/>
                </a:cubicBezTo>
                <a:cubicBezTo>
                  <a:pt x="466529" y="5044659"/>
                  <a:pt x="485734" y="5062225"/>
                  <a:pt x="526112" y="5066571"/>
                </a:cubicBezTo>
                <a:cubicBezTo>
                  <a:pt x="548535" y="5069112"/>
                  <a:pt x="572977" y="5072810"/>
                  <a:pt x="581076" y="5096554"/>
                </a:cubicBezTo>
                <a:cubicBezTo>
                  <a:pt x="594186" y="5135338"/>
                  <a:pt x="602121" y="5176127"/>
                  <a:pt x="650387" y="5191419"/>
                </a:cubicBezTo>
                <a:cubicBezTo>
                  <a:pt x="641132" y="5203168"/>
                  <a:pt x="635667" y="5210364"/>
                  <a:pt x="630186" y="5217371"/>
                </a:cubicBezTo>
                <a:cubicBezTo>
                  <a:pt x="614931" y="5236746"/>
                  <a:pt x="611101" y="5274397"/>
                  <a:pt x="627425" y="5291847"/>
                </a:cubicBezTo>
                <a:cubicBezTo>
                  <a:pt x="651204" y="5317603"/>
                  <a:pt x="649544" y="5343389"/>
                  <a:pt x="635466" y="5371456"/>
                </a:cubicBezTo>
                <a:cubicBezTo>
                  <a:pt x="612203" y="5418347"/>
                  <a:pt x="622990" y="5467290"/>
                  <a:pt x="638101" y="5511248"/>
                </a:cubicBezTo>
                <a:cubicBezTo>
                  <a:pt x="649363" y="5544462"/>
                  <a:pt x="667662" y="5579328"/>
                  <a:pt x="704029" y="5598387"/>
                </a:cubicBezTo>
                <a:cubicBezTo>
                  <a:pt x="715672" y="5604399"/>
                  <a:pt x="722615" y="5619644"/>
                  <a:pt x="730967" y="5631508"/>
                </a:cubicBezTo>
                <a:cubicBezTo>
                  <a:pt x="737804" y="5641405"/>
                  <a:pt x="744309" y="5651903"/>
                  <a:pt x="749162" y="5663130"/>
                </a:cubicBezTo>
                <a:cubicBezTo>
                  <a:pt x="754463" y="5675079"/>
                  <a:pt x="761782" y="5688186"/>
                  <a:pt x="761184" y="5700484"/>
                </a:cubicBezTo>
                <a:cubicBezTo>
                  <a:pt x="759614" y="5737740"/>
                  <a:pt x="771960" y="5766072"/>
                  <a:pt x="801844" y="5789549"/>
                </a:cubicBezTo>
                <a:cubicBezTo>
                  <a:pt x="817303" y="5801719"/>
                  <a:pt x="836388" y="5820061"/>
                  <a:pt x="838139" y="5837118"/>
                </a:cubicBezTo>
                <a:cubicBezTo>
                  <a:pt x="842502" y="5878614"/>
                  <a:pt x="859317" y="5911893"/>
                  <a:pt x="879049" y="5947777"/>
                </a:cubicBezTo>
                <a:cubicBezTo>
                  <a:pt x="891685" y="5970916"/>
                  <a:pt x="901390" y="5997576"/>
                  <a:pt x="913424" y="6022496"/>
                </a:cubicBezTo>
                <a:cubicBezTo>
                  <a:pt x="927563" y="6051619"/>
                  <a:pt x="934736" y="6084059"/>
                  <a:pt x="967911" y="6099584"/>
                </a:cubicBezTo>
                <a:cubicBezTo>
                  <a:pt x="971515" y="6101356"/>
                  <a:pt x="972656" y="6107567"/>
                  <a:pt x="976160" y="6110307"/>
                </a:cubicBezTo>
                <a:cubicBezTo>
                  <a:pt x="986909" y="6119081"/>
                  <a:pt x="997159" y="6130771"/>
                  <a:pt x="1009580" y="6134800"/>
                </a:cubicBezTo>
                <a:cubicBezTo>
                  <a:pt x="1045840" y="6146407"/>
                  <a:pt x="1082944" y="6154685"/>
                  <a:pt x="1119632" y="6164726"/>
                </a:cubicBezTo>
                <a:cubicBezTo>
                  <a:pt x="1127482" y="6166877"/>
                  <a:pt x="1137401" y="6168649"/>
                  <a:pt x="1142302" y="6174132"/>
                </a:cubicBezTo>
                <a:cubicBezTo>
                  <a:pt x="1170448" y="6205802"/>
                  <a:pt x="1197698" y="6238132"/>
                  <a:pt x="1224601" y="6270869"/>
                </a:cubicBezTo>
                <a:cubicBezTo>
                  <a:pt x="1235371" y="6284042"/>
                  <a:pt x="1231132" y="6296289"/>
                  <a:pt x="1221274" y="6309817"/>
                </a:cubicBezTo>
                <a:cubicBezTo>
                  <a:pt x="1211948" y="6322912"/>
                  <a:pt x="1202505" y="6338888"/>
                  <a:pt x="1201234" y="6354305"/>
                </a:cubicBezTo>
                <a:cubicBezTo>
                  <a:pt x="1198888" y="6385130"/>
                  <a:pt x="1200626" y="6416726"/>
                  <a:pt x="1203453" y="6447651"/>
                </a:cubicBezTo>
                <a:cubicBezTo>
                  <a:pt x="1204511" y="6459223"/>
                  <a:pt x="1212466" y="6470931"/>
                  <a:pt x="1218957" y="6481243"/>
                </a:cubicBezTo>
                <a:cubicBezTo>
                  <a:pt x="1231263" y="6500776"/>
                  <a:pt x="1247036" y="6518465"/>
                  <a:pt x="1257705" y="6538915"/>
                </a:cubicBezTo>
                <a:cubicBezTo>
                  <a:pt x="1270012" y="6562662"/>
                  <a:pt x="1287492" y="6575985"/>
                  <a:pt x="1313400" y="6581077"/>
                </a:cubicBezTo>
                <a:cubicBezTo>
                  <a:pt x="1351968" y="6588650"/>
                  <a:pt x="1380543" y="6612439"/>
                  <a:pt x="1404616" y="6641421"/>
                </a:cubicBezTo>
                <a:cubicBezTo>
                  <a:pt x="1435335" y="6678212"/>
                  <a:pt x="1438290" y="6725193"/>
                  <a:pt x="1449003" y="6769170"/>
                </a:cubicBezTo>
                <a:cubicBezTo>
                  <a:pt x="1453029" y="6786020"/>
                  <a:pt x="1456729" y="6803471"/>
                  <a:pt x="1464411" y="6818457"/>
                </a:cubicBezTo>
                <a:lnTo>
                  <a:pt x="1482665" y="6857998"/>
                </a:lnTo>
                <a:lnTo>
                  <a:pt x="1000755" y="6857998"/>
                </a:lnTo>
                <a:lnTo>
                  <a:pt x="979250" y="6816111"/>
                </a:lnTo>
                <a:cubicBezTo>
                  <a:pt x="970168" y="6794177"/>
                  <a:pt x="965863" y="6770086"/>
                  <a:pt x="956780" y="6748151"/>
                </a:cubicBezTo>
                <a:cubicBezTo>
                  <a:pt x="941775" y="6711644"/>
                  <a:pt x="923647" y="6676570"/>
                  <a:pt x="908453" y="6640082"/>
                </a:cubicBezTo>
                <a:cubicBezTo>
                  <a:pt x="879255" y="6569674"/>
                  <a:pt x="850985" y="6498989"/>
                  <a:pt x="822909" y="6428288"/>
                </a:cubicBezTo>
                <a:cubicBezTo>
                  <a:pt x="816934" y="6413148"/>
                  <a:pt x="814822" y="6396314"/>
                  <a:pt x="808485" y="6381398"/>
                </a:cubicBezTo>
                <a:cubicBezTo>
                  <a:pt x="791477" y="6341822"/>
                  <a:pt x="773350" y="6302540"/>
                  <a:pt x="755048" y="6263466"/>
                </a:cubicBezTo>
                <a:cubicBezTo>
                  <a:pt x="743894" y="6239807"/>
                  <a:pt x="730707" y="6216908"/>
                  <a:pt x="719917" y="6193026"/>
                </a:cubicBezTo>
                <a:cubicBezTo>
                  <a:pt x="711284" y="6173919"/>
                  <a:pt x="704118" y="6154105"/>
                  <a:pt x="698070" y="6133997"/>
                </a:cubicBezTo>
                <a:cubicBezTo>
                  <a:pt x="692853" y="6116682"/>
                  <a:pt x="691551" y="6098246"/>
                  <a:pt x="685592" y="6081192"/>
                </a:cubicBezTo>
                <a:cubicBezTo>
                  <a:pt x="669514" y="6035024"/>
                  <a:pt x="651968" y="5989570"/>
                  <a:pt x="635166" y="5943853"/>
                </a:cubicBezTo>
                <a:cubicBezTo>
                  <a:pt x="628516" y="5925524"/>
                  <a:pt x="623160" y="5906692"/>
                  <a:pt x="615235" y="5889051"/>
                </a:cubicBezTo>
                <a:cubicBezTo>
                  <a:pt x="594274" y="5841801"/>
                  <a:pt x="571108" y="5795521"/>
                  <a:pt x="551077" y="5747994"/>
                </a:cubicBezTo>
                <a:cubicBezTo>
                  <a:pt x="534467" y="5708575"/>
                  <a:pt x="521357" y="5667688"/>
                  <a:pt x="506212" y="5627557"/>
                </a:cubicBezTo>
                <a:cubicBezTo>
                  <a:pt x="499682" y="5610555"/>
                  <a:pt x="491139" y="5594502"/>
                  <a:pt x="485372" y="5577430"/>
                </a:cubicBezTo>
                <a:cubicBezTo>
                  <a:pt x="472314" y="5539214"/>
                  <a:pt x="460723" y="5500292"/>
                  <a:pt x="447647" y="5461888"/>
                </a:cubicBezTo>
                <a:cubicBezTo>
                  <a:pt x="440100" y="5440003"/>
                  <a:pt x="428258" y="5419278"/>
                  <a:pt x="422573" y="5396841"/>
                </a:cubicBezTo>
                <a:cubicBezTo>
                  <a:pt x="409095" y="5343553"/>
                  <a:pt x="398049" y="5289660"/>
                  <a:pt x="386243" y="5235835"/>
                </a:cubicBezTo>
                <a:cubicBezTo>
                  <a:pt x="374093" y="5180322"/>
                  <a:pt x="361580" y="5125031"/>
                  <a:pt x="350188" y="5069445"/>
                </a:cubicBezTo>
                <a:cubicBezTo>
                  <a:pt x="344154" y="5039006"/>
                  <a:pt x="340760" y="5008134"/>
                  <a:pt x="334916" y="4977679"/>
                </a:cubicBezTo>
                <a:cubicBezTo>
                  <a:pt x="329796" y="4950982"/>
                  <a:pt x="322420" y="4924682"/>
                  <a:pt x="316732" y="4898038"/>
                </a:cubicBezTo>
                <a:cubicBezTo>
                  <a:pt x="311944" y="4874947"/>
                  <a:pt x="308277" y="4851558"/>
                  <a:pt x="303487" y="4828467"/>
                </a:cubicBezTo>
                <a:cubicBezTo>
                  <a:pt x="295710" y="4791492"/>
                  <a:pt x="287380" y="4754757"/>
                  <a:pt x="279427" y="4717991"/>
                </a:cubicBezTo>
                <a:cubicBezTo>
                  <a:pt x="276299" y="4702591"/>
                  <a:pt x="270066" y="4686707"/>
                  <a:pt x="271575" y="4671841"/>
                </a:cubicBezTo>
                <a:cubicBezTo>
                  <a:pt x="275423" y="4634375"/>
                  <a:pt x="270023" y="4598330"/>
                  <a:pt x="261746" y="4562167"/>
                </a:cubicBezTo>
                <a:cubicBezTo>
                  <a:pt x="258892" y="4549802"/>
                  <a:pt x="258043" y="4536297"/>
                  <a:pt x="260158" y="4523860"/>
                </a:cubicBezTo>
                <a:cubicBezTo>
                  <a:pt x="264337" y="4498417"/>
                  <a:pt x="271242" y="4473492"/>
                  <a:pt x="276972" y="4448290"/>
                </a:cubicBezTo>
                <a:cubicBezTo>
                  <a:pt x="277678" y="4445546"/>
                  <a:pt x="277574" y="4442304"/>
                  <a:pt x="277882" y="4439409"/>
                </a:cubicBezTo>
                <a:cubicBezTo>
                  <a:pt x="279636" y="4422985"/>
                  <a:pt x="281404" y="4406757"/>
                  <a:pt x="282776" y="4390368"/>
                </a:cubicBezTo>
                <a:cubicBezTo>
                  <a:pt x="283496" y="4381505"/>
                  <a:pt x="282871" y="4372570"/>
                  <a:pt x="283402" y="4363722"/>
                </a:cubicBezTo>
                <a:cubicBezTo>
                  <a:pt x="285628" y="4329468"/>
                  <a:pt x="273313" y="4293097"/>
                  <a:pt x="293599" y="4261782"/>
                </a:cubicBezTo>
                <a:cubicBezTo>
                  <a:pt x="306663" y="4241459"/>
                  <a:pt x="301566" y="4223369"/>
                  <a:pt x="297435" y="4203280"/>
                </a:cubicBezTo>
                <a:cubicBezTo>
                  <a:pt x="294324" y="4188066"/>
                  <a:pt x="293454" y="4172267"/>
                  <a:pt x="291841" y="4156730"/>
                </a:cubicBezTo>
                <a:cubicBezTo>
                  <a:pt x="288777" y="4129463"/>
                  <a:pt x="286090" y="4102160"/>
                  <a:pt x="282644" y="4074927"/>
                </a:cubicBezTo>
                <a:cubicBezTo>
                  <a:pt x="281468" y="4066234"/>
                  <a:pt x="275910" y="4057753"/>
                  <a:pt x="275888" y="4049146"/>
                </a:cubicBezTo>
                <a:cubicBezTo>
                  <a:pt x="275887" y="4009354"/>
                  <a:pt x="277975" y="3969373"/>
                  <a:pt x="277593" y="3929618"/>
                </a:cubicBezTo>
                <a:cubicBezTo>
                  <a:pt x="277443" y="3907060"/>
                  <a:pt x="271742" y="3884432"/>
                  <a:pt x="272369" y="3861992"/>
                </a:cubicBezTo>
                <a:cubicBezTo>
                  <a:pt x="273065" y="3836105"/>
                  <a:pt x="278553" y="3810351"/>
                  <a:pt x="280974" y="3784495"/>
                </a:cubicBezTo>
                <a:cubicBezTo>
                  <a:pt x="281660" y="3777354"/>
                  <a:pt x="279243" y="3769733"/>
                  <a:pt x="278188" y="3762368"/>
                </a:cubicBezTo>
                <a:cubicBezTo>
                  <a:pt x="277045" y="3754055"/>
                  <a:pt x="275539" y="3745966"/>
                  <a:pt x="274587" y="3737636"/>
                </a:cubicBezTo>
                <a:lnTo>
                  <a:pt x="274110" y="3733149"/>
                </a:lnTo>
                <a:lnTo>
                  <a:pt x="307451" y="3729245"/>
                </a:lnTo>
                <a:lnTo>
                  <a:pt x="420781" y="3714526"/>
                </a:lnTo>
                <a:lnTo>
                  <a:pt x="307452" y="3729244"/>
                </a:lnTo>
                <a:lnTo>
                  <a:pt x="274111" y="3733148"/>
                </a:lnTo>
                <a:lnTo>
                  <a:pt x="266480" y="3661472"/>
                </a:lnTo>
                <a:cubicBezTo>
                  <a:pt x="264299" y="3645987"/>
                  <a:pt x="255031" y="3630383"/>
                  <a:pt x="256559" y="3615703"/>
                </a:cubicBezTo>
                <a:cubicBezTo>
                  <a:pt x="259373" y="3585795"/>
                  <a:pt x="244356" y="3557516"/>
                  <a:pt x="251912" y="3527176"/>
                </a:cubicBezTo>
                <a:cubicBezTo>
                  <a:pt x="254116" y="3517788"/>
                  <a:pt x="245382" y="3505962"/>
                  <a:pt x="243998" y="3494992"/>
                </a:cubicBezTo>
                <a:lnTo>
                  <a:pt x="237062" y="3424466"/>
                </a:lnTo>
                <a:lnTo>
                  <a:pt x="235887" y="3412521"/>
                </a:lnTo>
                <a:cubicBezTo>
                  <a:pt x="233822" y="3387840"/>
                  <a:pt x="228827" y="3362470"/>
                  <a:pt x="231972" y="3338271"/>
                </a:cubicBezTo>
                <a:cubicBezTo>
                  <a:pt x="235392" y="3312898"/>
                  <a:pt x="232587" y="3290581"/>
                  <a:pt x="223937" y="3267077"/>
                </a:cubicBezTo>
                <a:cubicBezTo>
                  <a:pt x="218064" y="3250969"/>
                  <a:pt x="215900" y="3233567"/>
                  <a:pt x="213012" y="3216616"/>
                </a:cubicBezTo>
                <a:cubicBezTo>
                  <a:pt x="209813" y="3198353"/>
                  <a:pt x="211941" y="3177689"/>
                  <a:pt x="204156" y="3161566"/>
                </a:cubicBezTo>
                <a:cubicBezTo>
                  <a:pt x="181020" y="3113557"/>
                  <a:pt x="172373" y="3062888"/>
                  <a:pt x="167623" y="3010908"/>
                </a:cubicBezTo>
                <a:cubicBezTo>
                  <a:pt x="166756" y="3001420"/>
                  <a:pt x="168527" y="2991502"/>
                  <a:pt x="170542" y="2982138"/>
                </a:cubicBezTo>
                <a:cubicBezTo>
                  <a:pt x="182762" y="2927454"/>
                  <a:pt x="176374" y="2874284"/>
                  <a:pt x="160998" y="2821168"/>
                </a:cubicBezTo>
                <a:cubicBezTo>
                  <a:pt x="157698" y="2810183"/>
                  <a:pt x="156174" y="2797697"/>
                  <a:pt x="157427" y="2786297"/>
                </a:cubicBezTo>
                <a:cubicBezTo>
                  <a:pt x="161189" y="2754195"/>
                  <a:pt x="169403" y="2722645"/>
                  <a:pt x="171250" y="2690530"/>
                </a:cubicBezTo>
                <a:cubicBezTo>
                  <a:pt x="174243" y="2637459"/>
                  <a:pt x="143920" y="2594508"/>
                  <a:pt x="122562" y="2549209"/>
                </a:cubicBezTo>
                <a:cubicBezTo>
                  <a:pt x="102363" y="2506099"/>
                  <a:pt x="62470" y="2471484"/>
                  <a:pt x="65809" y="2417997"/>
                </a:cubicBezTo>
                <a:cubicBezTo>
                  <a:pt x="66082" y="2412617"/>
                  <a:pt x="60422" y="2407204"/>
                  <a:pt x="58557" y="2401444"/>
                </a:cubicBezTo>
                <a:cubicBezTo>
                  <a:pt x="53477" y="2385647"/>
                  <a:pt x="47642" y="2369921"/>
                  <a:pt x="44442" y="2353760"/>
                </a:cubicBezTo>
                <a:cubicBezTo>
                  <a:pt x="40346" y="2334048"/>
                  <a:pt x="39250" y="2313680"/>
                  <a:pt x="35533" y="2293932"/>
                </a:cubicBezTo>
                <a:cubicBezTo>
                  <a:pt x="30915" y="2268528"/>
                  <a:pt x="22539" y="2243852"/>
                  <a:pt x="20216" y="2218428"/>
                </a:cubicBezTo>
                <a:cubicBezTo>
                  <a:pt x="18344" y="2197940"/>
                  <a:pt x="23508" y="2176998"/>
                  <a:pt x="25068" y="2156387"/>
                </a:cubicBezTo>
                <a:cubicBezTo>
                  <a:pt x="27193" y="2127307"/>
                  <a:pt x="22986" y="2095935"/>
                  <a:pt x="32822" y="2069593"/>
                </a:cubicBezTo>
                <a:cubicBezTo>
                  <a:pt x="43261" y="2041475"/>
                  <a:pt x="46802" y="2015326"/>
                  <a:pt x="40270" y="1987801"/>
                </a:cubicBezTo>
                <a:cubicBezTo>
                  <a:pt x="38092" y="1978626"/>
                  <a:pt x="29031" y="1967402"/>
                  <a:pt x="20494" y="1963975"/>
                </a:cubicBezTo>
                <a:cubicBezTo>
                  <a:pt x="1431" y="1956341"/>
                  <a:pt x="-2957" y="1943928"/>
                  <a:pt x="1728" y="1926090"/>
                </a:cubicBezTo>
                <a:cubicBezTo>
                  <a:pt x="5670" y="1910617"/>
                  <a:pt x="6643" y="1891972"/>
                  <a:pt x="15953" y="1880793"/>
                </a:cubicBezTo>
                <a:cubicBezTo>
                  <a:pt x="42326" y="1849112"/>
                  <a:pt x="39894" y="1812030"/>
                  <a:pt x="44378" y="1775275"/>
                </a:cubicBezTo>
                <a:cubicBezTo>
                  <a:pt x="47111" y="1752836"/>
                  <a:pt x="45428" y="1732327"/>
                  <a:pt x="40192" y="1710615"/>
                </a:cubicBezTo>
                <a:cubicBezTo>
                  <a:pt x="28614" y="1663468"/>
                  <a:pt x="34611" y="1616049"/>
                  <a:pt x="43506" y="1568941"/>
                </a:cubicBezTo>
                <a:cubicBezTo>
                  <a:pt x="49458" y="1537788"/>
                  <a:pt x="51927" y="1506189"/>
                  <a:pt x="58087" y="1475211"/>
                </a:cubicBezTo>
                <a:cubicBezTo>
                  <a:pt x="62855" y="1452010"/>
                  <a:pt x="68949" y="1428691"/>
                  <a:pt x="78062" y="1407007"/>
                </a:cubicBezTo>
                <a:cubicBezTo>
                  <a:pt x="91450" y="1375554"/>
                  <a:pt x="113342" y="1347158"/>
                  <a:pt x="103406" y="1309613"/>
                </a:cubicBezTo>
                <a:cubicBezTo>
                  <a:pt x="94647" y="1276551"/>
                  <a:pt x="103823" y="1245107"/>
                  <a:pt x="112398" y="1213333"/>
                </a:cubicBezTo>
                <a:cubicBezTo>
                  <a:pt x="118682" y="1189993"/>
                  <a:pt x="125158" y="1166639"/>
                  <a:pt x="128337" y="1142817"/>
                </a:cubicBezTo>
                <a:cubicBezTo>
                  <a:pt x="132066" y="1114546"/>
                  <a:pt x="126549" y="1083485"/>
                  <a:pt x="135869" y="1057764"/>
                </a:cubicBezTo>
                <a:cubicBezTo>
                  <a:pt x="145653" y="1030852"/>
                  <a:pt x="135536" y="1010162"/>
                  <a:pt x="130022" y="987518"/>
                </a:cubicBezTo>
                <a:cubicBezTo>
                  <a:pt x="121364" y="951388"/>
                  <a:pt x="108170" y="915863"/>
                  <a:pt x="117312" y="877725"/>
                </a:cubicBezTo>
                <a:cubicBezTo>
                  <a:pt x="128381" y="831376"/>
                  <a:pt x="140621" y="785301"/>
                  <a:pt x="150914" y="738832"/>
                </a:cubicBezTo>
                <a:cubicBezTo>
                  <a:pt x="154823" y="720874"/>
                  <a:pt x="155382" y="701887"/>
                  <a:pt x="156184" y="683447"/>
                </a:cubicBezTo>
                <a:cubicBezTo>
                  <a:pt x="156694" y="665994"/>
                  <a:pt x="149492" y="645801"/>
                  <a:pt x="156246" y="631789"/>
                </a:cubicBezTo>
                <a:cubicBezTo>
                  <a:pt x="173615" y="595769"/>
                  <a:pt x="180461" y="559754"/>
                  <a:pt x="176856" y="520291"/>
                </a:cubicBezTo>
                <a:cubicBezTo>
                  <a:pt x="175502" y="505492"/>
                  <a:pt x="182724" y="490294"/>
                  <a:pt x="182873" y="475169"/>
                </a:cubicBezTo>
                <a:cubicBezTo>
                  <a:pt x="182896" y="454505"/>
                  <a:pt x="185870" y="430512"/>
                  <a:pt x="177029" y="413338"/>
                </a:cubicBezTo>
                <a:cubicBezTo>
                  <a:pt x="156124" y="372972"/>
                  <a:pt x="167251" y="337714"/>
                  <a:pt x="180788" y="299554"/>
                </a:cubicBezTo>
                <a:cubicBezTo>
                  <a:pt x="194189" y="261982"/>
                  <a:pt x="204001" y="222826"/>
                  <a:pt x="211504" y="183499"/>
                </a:cubicBezTo>
                <a:cubicBezTo>
                  <a:pt x="214170" y="168715"/>
                  <a:pt x="205952" y="152060"/>
                  <a:pt x="203169" y="136243"/>
                </a:cubicBezTo>
                <a:cubicBezTo>
                  <a:pt x="202268" y="130586"/>
                  <a:pt x="201126" y="124377"/>
                  <a:pt x="202558" y="119082"/>
                </a:cubicBezTo>
                <a:cubicBezTo>
                  <a:pt x="212824" y="80698"/>
                  <a:pt x="220596" y="42109"/>
                  <a:pt x="217768" y="2930"/>
                </a:cubicBezTo>
                <a:lnTo>
                  <a:pt x="217273" y="1"/>
                </a:ln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1E23E3F4-CED3-4F66-863B-C2C8A0B74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8326" y="1524000"/>
            <a:ext cx="1657350" cy="3810000"/>
          </a:xfrm>
          <a:prstGeom prst="rect">
            <a:avLst/>
          </a:prstGeom>
        </p:spPr>
      </p:pic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3DE646E7-14B3-448C-8DF3-26EED89F9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9EC0C38-3E60-49F3-8EE7-5709FD292CB5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Yes  have both.</a:t>
            </a:r>
          </a:p>
        </p:txBody>
      </p:sp>
    </p:spTree>
    <p:extLst>
      <p:ext uri="{BB962C8B-B14F-4D97-AF65-F5344CB8AC3E}">
        <p14:creationId xmlns:p14="http://schemas.microsoft.com/office/powerpoint/2010/main" val="882460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D216824-61B4-4E4E-A500-5E0900175C4F}"/>
              </a:ext>
            </a:extLst>
          </p:cNvPr>
          <p:cNvSpPr txBox="1"/>
          <p:nvPr/>
        </p:nvSpPr>
        <p:spPr>
          <a:xfrm>
            <a:off x="209909" y="569343"/>
            <a:ext cx="6366294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/>
              <a:t>Do these data appear to come from a normal distribution ?</a:t>
            </a:r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AA7F4E60-EE4C-4B35-8170-E7764E4E2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6645" y="566468"/>
            <a:ext cx="6549502" cy="57250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337376-9513-43F6-9480-168E3BF48ECD}"/>
              </a:ext>
            </a:extLst>
          </p:cNvPr>
          <p:cNvSpPr txBox="1"/>
          <p:nvPr/>
        </p:nvSpPr>
        <p:spPr>
          <a:xfrm>
            <a:off x="301487" y="4467639"/>
            <a:ext cx="488542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So this indicates that these data have a distribution that is approximately normal.</a:t>
            </a:r>
          </a:p>
        </p:txBody>
      </p:sp>
    </p:spTree>
    <p:extLst>
      <p:ext uri="{BB962C8B-B14F-4D97-AF65-F5344CB8AC3E}">
        <p14:creationId xmlns:p14="http://schemas.microsoft.com/office/powerpoint/2010/main" val="639613252"/>
      </p:ext>
    </p:extLst>
  </p:cSld>
  <p:clrMapOvr>
    <a:masterClrMapping/>
  </p:clrMapOvr>
</p:sld>
</file>

<file path=ppt/theme/theme1.xml><?xml version="1.0" encoding="utf-8"?>
<a:theme xmlns:a="http://schemas.openxmlformats.org/drawingml/2006/main" name="TornVTI">
  <a:themeElements>
    <a:clrScheme name="Custom 1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3FB96C"/>
      </a:accent1>
      <a:accent2>
        <a:srgbClr val="699EFA"/>
      </a:accent2>
      <a:accent3>
        <a:srgbClr val="8039C1"/>
      </a:accent3>
      <a:accent4>
        <a:srgbClr val="D1971A"/>
      </a:accent4>
      <a:accent5>
        <a:srgbClr val="E62B59"/>
      </a:accent5>
      <a:accent6>
        <a:srgbClr val="9CA2AB"/>
      </a:accent6>
      <a:hlink>
        <a:srgbClr val="FFFFFF"/>
      </a:hlink>
      <a:folHlink>
        <a:srgbClr val="57618E"/>
      </a:folHlink>
    </a:clrScheme>
    <a:fontScheme name="Torn">
      <a:majorFont>
        <a:latin typeface="Verdana Pro Cond SemiBold"/>
        <a:ea typeface=""/>
        <a:cs typeface=""/>
      </a:majorFont>
      <a:minorFont>
        <a:latin typeface="Verdana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ornVTI" id="{D93270A2-BAD7-4DCC-9D1D-3427EACCFA88}" vid="{1B17486C-9B79-43FC-98F9-5BF7AA5600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TornVTI</vt:lpstr>
      <vt:lpstr>Major Rivers in North America </vt:lpstr>
      <vt:lpstr>PowerPoint Presentation</vt:lpstr>
      <vt:lpstr>PowerPoint Presentation</vt:lpstr>
      <vt:lpstr>PowerPoint Presentation</vt:lpstr>
      <vt:lpstr>PowerPoint Presentation</vt:lpstr>
      <vt:lpstr>Are there any outliers in this Data set ?</vt:lpstr>
      <vt:lpstr>Are there high or low outliers?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2021-07-29T01:05:37Z</dcterms:created>
  <dcterms:modified xsi:type="dcterms:W3CDTF">2021-07-29T03:51:14Z</dcterms:modified>
</cp:coreProperties>
</file>

<file path=docProps/thumbnail.jpeg>
</file>